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40" r:id="rId4"/>
    <p:sldMasterId id="2147483741" r:id="rId5"/>
    <p:sldMasterId id="2147483742" r:id="rId6"/>
    <p:sldMasterId id="2147483743" r:id="rId7"/>
    <p:sldMasterId id="2147483744" r:id="rId8"/>
    <p:sldMasterId id="2147483745" r:id="rId9"/>
    <p:sldMasterId id="2147483746" r:id="rId10"/>
    <p:sldMasterId id="2147483747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</p:sldIdLst>
  <p:sldSz cy="6858000" cx="12188950"/>
  <p:notesSz cx="6858000" cy="9144000"/>
  <p:embeddedFontLst>
    <p:embeddedFont>
      <p:font typeface="Ubuntu"/>
      <p:regular r:id="rId44"/>
      <p:bold r:id="rId45"/>
      <p:italic r:id="rId46"/>
      <p:boldItalic r:id="rId47"/>
    </p:embeddedFont>
    <p:embeddedFont>
      <p:font typeface="Roboto"/>
      <p:regular r:id="rId48"/>
      <p:bold r:id="rId49"/>
      <p:italic r:id="rId50"/>
      <p:boldItalic r:id="rId51"/>
    </p:embeddedFont>
    <p:embeddedFont>
      <p:font typeface="Arial Narrow"/>
      <p:regular r:id="rId52"/>
      <p:bold r:id="rId53"/>
      <p:italic r:id="rId54"/>
      <p:boldItalic r:id="rId55"/>
    </p:embeddedFont>
    <p:embeddedFont>
      <p:font typeface="Candara"/>
      <p:regular r:id="rId56"/>
      <p:bold r:id="rId57"/>
      <p:italic r:id="rId58"/>
      <p:boldItalic r:id="rId59"/>
    </p:embeddedFont>
    <p:embeddedFont>
      <p:font typeface="Lustria"/>
      <p:regular r:id="rId60"/>
    </p:embeddedFont>
    <p:embeddedFont>
      <p:font typeface="Arial Black"/>
      <p:regular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3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font" Target="fonts/Ubuntu-regular.fntdata"/><Relationship Id="rId43" Type="http://schemas.openxmlformats.org/officeDocument/2006/relationships/slide" Target="slides/slide31.xml"/><Relationship Id="rId46" Type="http://schemas.openxmlformats.org/officeDocument/2006/relationships/font" Target="fonts/Ubuntu-italic.fntdata"/><Relationship Id="rId45" Type="http://schemas.openxmlformats.org/officeDocument/2006/relationships/font" Target="fonts/Ubuntu-bold.fntdata"/><Relationship Id="rId1" Type="http://schemas.openxmlformats.org/officeDocument/2006/relationships/theme" Target="theme/theme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font" Target="fonts/Roboto-regular.fntdata"/><Relationship Id="rId47" Type="http://schemas.openxmlformats.org/officeDocument/2006/relationships/font" Target="fonts/Ubuntu-boldItalic.fntdata"/><Relationship Id="rId49" Type="http://schemas.openxmlformats.org/officeDocument/2006/relationships/font" Target="fonts/Roboto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61" Type="http://schemas.openxmlformats.org/officeDocument/2006/relationships/font" Target="fonts/ArialBlack-regular.fntdata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60" Type="http://schemas.openxmlformats.org/officeDocument/2006/relationships/font" Target="fonts/Lustria-regular.fntdata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ArialNarrow-bold.fntdata"/><Relationship Id="rId52" Type="http://schemas.openxmlformats.org/officeDocument/2006/relationships/font" Target="fonts/ArialNarrow-regular.fntdata"/><Relationship Id="rId11" Type="http://schemas.openxmlformats.org/officeDocument/2006/relationships/slideMaster" Target="slideMasters/slideMaster8.xml"/><Relationship Id="rId55" Type="http://schemas.openxmlformats.org/officeDocument/2006/relationships/font" Target="fonts/ArialNarrow-boldItalic.fntdata"/><Relationship Id="rId10" Type="http://schemas.openxmlformats.org/officeDocument/2006/relationships/slideMaster" Target="slideMasters/slideMaster7.xml"/><Relationship Id="rId54" Type="http://schemas.openxmlformats.org/officeDocument/2006/relationships/font" Target="fonts/ArialNarrow-italic.fntdata"/><Relationship Id="rId13" Type="http://schemas.openxmlformats.org/officeDocument/2006/relationships/slide" Target="slides/slide1.xml"/><Relationship Id="rId57" Type="http://schemas.openxmlformats.org/officeDocument/2006/relationships/font" Target="fonts/Candara-bold.fntdata"/><Relationship Id="rId12" Type="http://schemas.openxmlformats.org/officeDocument/2006/relationships/notesMaster" Target="notesMasters/notesMaster1.xml"/><Relationship Id="rId56" Type="http://schemas.openxmlformats.org/officeDocument/2006/relationships/font" Target="fonts/Candara-regular.fntdata"/><Relationship Id="rId15" Type="http://schemas.openxmlformats.org/officeDocument/2006/relationships/slide" Target="slides/slide3.xml"/><Relationship Id="rId59" Type="http://schemas.openxmlformats.org/officeDocument/2006/relationships/font" Target="fonts/Candara-boldItalic.fntdata"/><Relationship Id="rId14" Type="http://schemas.openxmlformats.org/officeDocument/2006/relationships/slide" Target="slides/slide2.xml"/><Relationship Id="rId58" Type="http://schemas.openxmlformats.org/officeDocument/2006/relationships/font" Target="fonts/Candara-italic.fntdata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2072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7161012850_0_6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716101285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800a687650_1_12:notes"/>
          <p:cNvSpPr/>
          <p:nvPr>
            <p:ph idx="2" type="sldImg"/>
          </p:nvPr>
        </p:nvSpPr>
        <p:spPr>
          <a:xfrm>
            <a:off x="382072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800a68765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800a687650_1_6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800a687650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80031d98d2_0_24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80031d98d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76d986de00_0_219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76d986de00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76d986de00_0_6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g76d986de00_0_67:notes"/>
          <p:cNvSpPr/>
          <p:nvPr>
            <p:ph idx="2" type="sldImg"/>
          </p:nvPr>
        </p:nvSpPr>
        <p:spPr>
          <a:xfrm>
            <a:off x="1143780" y="685791"/>
            <a:ext cx="4571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76d986de00_0_1210:notes"/>
          <p:cNvSpPr/>
          <p:nvPr>
            <p:ph idx="2" type="sldImg"/>
          </p:nvPr>
        </p:nvSpPr>
        <p:spPr>
          <a:xfrm>
            <a:off x="381950" y="685800"/>
            <a:ext cx="609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76d986de00_0_1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76d986de00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g76d986de00_0_453:notes"/>
          <p:cNvSpPr/>
          <p:nvPr>
            <p:ph idx="2" type="sldImg"/>
          </p:nvPr>
        </p:nvSpPr>
        <p:spPr>
          <a:xfrm>
            <a:off x="1143797" y="685800"/>
            <a:ext cx="4571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76d986de00_0_1357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76d986de00_0_1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76d986de00_0_600:notes"/>
          <p:cNvSpPr/>
          <p:nvPr>
            <p:ph idx="2" type="sldImg"/>
          </p:nvPr>
        </p:nvSpPr>
        <p:spPr>
          <a:xfrm>
            <a:off x="382072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76d986de00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76d986de00_0_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g76d986de00_0_806:notes"/>
          <p:cNvSpPr/>
          <p:nvPr>
            <p:ph idx="2" type="sldImg"/>
          </p:nvPr>
        </p:nvSpPr>
        <p:spPr>
          <a:xfrm>
            <a:off x="1143797" y="685800"/>
            <a:ext cx="4571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80031d98d2_0_37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80031d98d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76d986de00_0_1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g76d986de00_0_1443:notes"/>
          <p:cNvSpPr/>
          <p:nvPr>
            <p:ph idx="2" type="sldImg"/>
          </p:nvPr>
        </p:nvSpPr>
        <p:spPr>
          <a:xfrm>
            <a:off x="1143797" y="685800"/>
            <a:ext cx="4571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76d986de00_0_1063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76d986de00_0_1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76d986de00_0_1470:notes"/>
          <p:cNvSpPr/>
          <p:nvPr>
            <p:ph idx="2" type="sldImg"/>
          </p:nvPr>
        </p:nvSpPr>
        <p:spPr>
          <a:xfrm>
            <a:off x="382072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76d986de00_0_1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76fd0b92b7_0_106:notes"/>
          <p:cNvSpPr/>
          <p:nvPr>
            <p:ph idx="2" type="sldImg"/>
          </p:nvPr>
        </p:nvSpPr>
        <p:spPr>
          <a:xfrm>
            <a:off x="382072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76fd0b92b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76fd0b92b7_0_53:notes"/>
          <p:cNvSpPr/>
          <p:nvPr>
            <p:ph idx="2" type="sldImg"/>
          </p:nvPr>
        </p:nvSpPr>
        <p:spPr>
          <a:xfrm>
            <a:off x="3817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2" name="Google Shape;832;g76fd0b92b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80031d98d2_0_31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80031d98d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76d986de00_3_0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76d986de0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80031d98d2_0_49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80031d98d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80031d98d2_0_60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80031d98d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80031d98d2_0_66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80031d98d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:notes"/>
          <p:cNvSpPr/>
          <p:nvPr>
            <p:ph idx="2" type="sldImg"/>
          </p:nvPr>
        </p:nvSpPr>
        <p:spPr>
          <a:xfrm>
            <a:off x="382072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80031d98d2_0_72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80031d98d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8009f98a82_0_1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8009f98a8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82611309a3_0_16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82611309a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80031d98d2_0_5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80031d98d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0031d98d2_0_12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0031d98d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7fd935525a_0_0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7fd93552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80031d98d2_0_18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80031d98d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800a687650_1_20:notes"/>
          <p:cNvSpPr/>
          <p:nvPr>
            <p:ph idx="2" type="sldImg"/>
          </p:nvPr>
        </p:nvSpPr>
        <p:spPr>
          <a:xfrm>
            <a:off x="382063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800a687650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415507" y="992767"/>
            <a:ext cx="113580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15496" y="3778833"/>
            <a:ext cx="113580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415496" y="1474833"/>
            <a:ext cx="113580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415496" y="4202967"/>
            <a:ext cx="113580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09447" y="274638"/>
            <a:ext cx="10970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09447" y="1600200"/>
            <a:ext cx="10970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09447" y="6356350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4164558" y="6356350"/>
            <a:ext cx="3859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735414" y="6356350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- Option 2">
  <p:cSld name="Title Slide - Option 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lainluecover.jpg"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5143501" cy="385762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>
            <p:ph type="title"/>
          </p:nvPr>
        </p:nvSpPr>
        <p:spPr>
          <a:xfrm>
            <a:off x="919823" y="1204857"/>
            <a:ext cx="10337100" cy="191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Char char="●"/>
              <a:defRPr b="0" i="0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Char char="○"/>
              <a:defRPr b="0" i="0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Char char="■"/>
              <a:defRPr b="0" i="0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Char char="●"/>
              <a:defRPr b="0" i="0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Char char="○"/>
              <a:defRPr b="0" i="0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Char char="■"/>
              <a:defRPr b="0" i="0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Char char="●"/>
              <a:defRPr b="0" i="0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Char char="○"/>
              <a:defRPr b="0" i="0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Char char="■"/>
              <a:defRPr b="0" i="0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932097" y="3324431"/>
            <a:ext cx="103101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attrocento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attrocento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attrocento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attrocento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attrocento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attrocento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attrocento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attrocento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subTitle"/>
          </p:nvPr>
        </p:nvSpPr>
        <p:spPr>
          <a:xfrm>
            <a:off x="609328" y="1604520"/>
            <a:ext cx="10969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" type="body"/>
          </p:nvPr>
        </p:nvSpPr>
        <p:spPr>
          <a:xfrm>
            <a:off x="609328" y="1604520"/>
            <a:ext cx="10969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609328" y="1604520"/>
            <a:ext cx="53532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2" type="body"/>
          </p:nvPr>
        </p:nvSpPr>
        <p:spPr>
          <a:xfrm>
            <a:off x="6230401" y="1604520"/>
            <a:ext cx="53532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idx="1" type="subTitle"/>
          </p:nvPr>
        </p:nvSpPr>
        <p:spPr>
          <a:xfrm>
            <a:off x="609328" y="273600"/>
            <a:ext cx="109698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15496" y="2867800"/>
            <a:ext cx="113580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" type="body"/>
          </p:nvPr>
        </p:nvSpPr>
        <p:spPr>
          <a:xfrm>
            <a:off x="609328" y="160452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2" type="body"/>
          </p:nvPr>
        </p:nvSpPr>
        <p:spPr>
          <a:xfrm>
            <a:off x="6230401" y="1604520"/>
            <a:ext cx="53532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3" type="body"/>
          </p:nvPr>
        </p:nvSpPr>
        <p:spPr>
          <a:xfrm>
            <a:off x="609328" y="368208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1" type="body"/>
          </p:nvPr>
        </p:nvSpPr>
        <p:spPr>
          <a:xfrm>
            <a:off x="609328" y="1604520"/>
            <a:ext cx="53532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 txBox="1"/>
          <p:nvPr>
            <p:ph idx="2" type="body"/>
          </p:nvPr>
        </p:nvSpPr>
        <p:spPr>
          <a:xfrm>
            <a:off x="6230401" y="160452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3" type="body"/>
          </p:nvPr>
        </p:nvSpPr>
        <p:spPr>
          <a:xfrm>
            <a:off x="6230401" y="368208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609328" y="160452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2" type="body"/>
          </p:nvPr>
        </p:nvSpPr>
        <p:spPr>
          <a:xfrm>
            <a:off x="6230401" y="160452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4"/>
          <p:cNvSpPr txBox="1"/>
          <p:nvPr>
            <p:ph idx="3" type="body"/>
          </p:nvPr>
        </p:nvSpPr>
        <p:spPr>
          <a:xfrm>
            <a:off x="609328" y="3682080"/>
            <a:ext cx="10969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609328" y="1604520"/>
            <a:ext cx="10969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2" type="body"/>
          </p:nvPr>
        </p:nvSpPr>
        <p:spPr>
          <a:xfrm>
            <a:off x="609328" y="3682080"/>
            <a:ext cx="10969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" type="body"/>
          </p:nvPr>
        </p:nvSpPr>
        <p:spPr>
          <a:xfrm>
            <a:off x="609328" y="160452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6"/>
          <p:cNvSpPr txBox="1"/>
          <p:nvPr>
            <p:ph idx="2" type="body"/>
          </p:nvPr>
        </p:nvSpPr>
        <p:spPr>
          <a:xfrm>
            <a:off x="6230401" y="160452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6"/>
          <p:cNvSpPr txBox="1"/>
          <p:nvPr>
            <p:ph idx="3" type="body"/>
          </p:nvPr>
        </p:nvSpPr>
        <p:spPr>
          <a:xfrm>
            <a:off x="609328" y="368208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6"/>
          <p:cNvSpPr txBox="1"/>
          <p:nvPr>
            <p:ph idx="4" type="body"/>
          </p:nvPr>
        </p:nvSpPr>
        <p:spPr>
          <a:xfrm>
            <a:off x="6230401" y="3682080"/>
            <a:ext cx="5353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7"/>
          <p:cNvSpPr txBox="1"/>
          <p:nvPr>
            <p:ph idx="1" type="body"/>
          </p:nvPr>
        </p:nvSpPr>
        <p:spPr>
          <a:xfrm>
            <a:off x="609328" y="1604520"/>
            <a:ext cx="3532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idx="2" type="body"/>
          </p:nvPr>
        </p:nvSpPr>
        <p:spPr>
          <a:xfrm>
            <a:off x="4318559" y="1604520"/>
            <a:ext cx="3532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3" type="body"/>
          </p:nvPr>
        </p:nvSpPr>
        <p:spPr>
          <a:xfrm>
            <a:off x="8027791" y="1604520"/>
            <a:ext cx="3532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7"/>
          <p:cNvSpPr txBox="1"/>
          <p:nvPr>
            <p:ph idx="4" type="body"/>
          </p:nvPr>
        </p:nvSpPr>
        <p:spPr>
          <a:xfrm>
            <a:off x="609328" y="3682080"/>
            <a:ext cx="3532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7"/>
          <p:cNvSpPr txBox="1"/>
          <p:nvPr>
            <p:ph idx="5" type="body"/>
          </p:nvPr>
        </p:nvSpPr>
        <p:spPr>
          <a:xfrm>
            <a:off x="4318559" y="3682080"/>
            <a:ext cx="3532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6" type="body"/>
          </p:nvPr>
        </p:nvSpPr>
        <p:spPr>
          <a:xfrm>
            <a:off x="8027791" y="3682080"/>
            <a:ext cx="35322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TitleHD.png" id="121" name="Google Shape;12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9"/>
          <p:cNvSpPr txBox="1"/>
          <p:nvPr>
            <p:ph type="ctrTitle"/>
          </p:nvPr>
        </p:nvSpPr>
        <p:spPr>
          <a:xfrm>
            <a:off x="3961408" y="1964267"/>
            <a:ext cx="7195800" cy="24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9"/>
          <p:cNvSpPr txBox="1"/>
          <p:nvPr>
            <p:ph idx="1" type="subTitle"/>
          </p:nvPr>
        </p:nvSpPr>
        <p:spPr>
          <a:xfrm>
            <a:off x="3961408" y="4385732"/>
            <a:ext cx="7195800" cy="14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1000"/>
              </a:spcBef>
              <a:spcAft>
                <a:spcPts val="10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9"/>
          <p:cNvSpPr txBox="1"/>
          <p:nvPr>
            <p:ph idx="10" type="dt"/>
          </p:nvPr>
        </p:nvSpPr>
        <p:spPr>
          <a:xfrm>
            <a:off x="8930323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9"/>
          <p:cNvSpPr txBox="1"/>
          <p:nvPr>
            <p:ph idx="11" type="ftr"/>
          </p:nvPr>
        </p:nvSpPr>
        <p:spPr>
          <a:xfrm>
            <a:off x="3961408" y="5870575"/>
            <a:ext cx="48927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10606304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28" name="Google Shape;12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0"/>
          <p:cNvSpPr txBox="1"/>
          <p:nvPr>
            <p:ph type="title"/>
          </p:nvPr>
        </p:nvSpPr>
        <p:spPr>
          <a:xfrm>
            <a:off x="685629" y="609600"/>
            <a:ext cx="101289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0"/>
          <p:cNvSpPr txBox="1"/>
          <p:nvPr>
            <p:ph idx="1" type="body"/>
          </p:nvPr>
        </p:nvSpPr>
        <p:spPr>
          <a:xfrm>
            <a:off x="685629" y="2142067"/>
            <a:ext cx="10128900" cy="3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0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0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35" name="Google Shape;13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1"/>
          <p:cNvSpPr txBox="1"/>
          <p:nvPr>
            <p:ph type="title"/>
          </p:nvPr>
        </p:nvSpPr>
        <p:spPr>
          <a:xfrm>
            <a:off x="685628" y="3308581"/>
            <a:ext cx="101289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0" sz="40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1"/>
          <p:cNvSpPr txBox="1"/>
          <p:nvPr>
            <p:ph idx="1" type="body"/>
          </p:nvPr>
        </p:nvSpPr>
        <p:spPr>
          <a:xfrm>
            <a:off x="685627" y="4777381"/>
            <a:ext cx="101289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8" name="Google Shape;138;p31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1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1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42" name="Google Shape;142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2"/>
          <p:cNvSpPr txBox="1"/>
          <p:nvPr>
            <p:ph type="title"/>
          </p:nvPr>
        </p:nvSpPr>
        <p:spPr>
          <a:xfrm>
            <a:off x="685629" y="609600"/>
            <a:ext cx="101289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2"/>
          <p:cNvSpPr txBox="1"/>
          <p:nvPr>
            <p:ph idx="1" type="body"/>
          </p:nvPr>
        </p:nvSpPr>
        <p:spPr>
          <a:xfrm>
            <a:off x="685630" y="2142067"/>
            <a:ext cx="4994100" cy="3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32"/>
          <p:cNvSpPr txBox="1"/>
          <p:nvPr>
            <p:ph idx="2" type="body"/>
          </p:nvPr>
        </p:nvSpPr>
        <p:spPr>
          <a:xfrm>
            <a:off x="5820438" y="2142067"/>
            <a:ext cx="4994100" cy="3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32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2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2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415496" y="1536633"/>
            <a:ext cx="113580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 txBox="1"/>
          <p:nvPr>
            <p:ph type="title"/>
          </p:nvPr>
        </p:nvSpPr>
        <p:spPr>
          <a:xfrm>
            <a:off x="685629" y="609600"/>
            <a:ext cx="101289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3"/>
          <p:cNvSpPr txBox="1"/>
          <p:nvPr>
            <p:ph idx="1" type="body"/>
          </p:nvPr>
        </p:nvSpPr>
        <p:spPr>
          <a:xfrm>
            <a:off x="973426" y="2218267"/>
            <a:ext cx="4707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52" name="Google Shape;152;p33"/>
          <p:cNvSpPr txBox="1"/>
          <p:nvPr>
            <p:ph idx="2" type="body"/>
          </p:nvPr>
        </p:nvSpPr>
        <p:spPr>
          <a:xfrm>
            <a:off x="685629" y="2870201"/>
            <a:ext cx="4995600" cy="29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33"/>
          <p:cNvSpPr txBox="1"/>
          <p:nvPr>
            <p:ph idx="3" type="body"/>
          </p:nvPr>
        </p:nvSpPr>
        <p:spPr>
          <a:xfrm>
            <a:off x="6094478" y="2226734"/>
            <a:ext cx="47217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54" name="Google Shape;154;p33"/>
          <p:cNvSpPr txBox="1"/>
          <p:nvPr>
            <p:ph idx="4" type="body"/>
          </p:nvPr>
        </p:nvSpPr>
        <p:spPr>
          <a:xfrm>
            <a:off x="5822026" y="2870201"/>
            <a:ext cx="4994100" cy="29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33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3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3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59" name="Google Shape;15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4"/>
          <p:cNvSpPr txBox="1"/>
          <p:nvPr>
            <p:ph type="title"/>
          </p:nvPr>
        </p:nvSpPr>
        <p:spPr>
          <a:xfrm>
            <a:off x="685629" y="609600"/>
            <a:ext cx="101289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4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4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4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65" name="Google Shape;165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5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5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5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70" name="Google Shape;17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6"/>
          <p:cNvSpPr txBox="1"/>
          <p:nvPr>
            <p:ph type="title"/>
          </p:nvPr>
        </p:nvSpPr>
        <p:spPr>
          <a:xfrm>
            <a:off x="685628" y="2074333"/>
            <a:ext cx="36801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0" sz="24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6"/>
          <p:cNvSpPr txBox="1"/>
          <p:nvPr>
            <p:ph idx="1" type="body"/>
          </p:nvPr>
        </p:nvSpPr>
        <p:spPr>
          <a:xfrm>
            <a:off x="4647038" y="609601"/>
            <a:ext cx="6167400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36"/>
          <p:cNvSpPr txBox="1"/>
          <p:nvPr>
            <p:ph idx="2" type="body"/>
          </p:nvPr>
        </p:nvSpPr>
        <p:spPr>
          <a:xfrm>
            <a:off x="685628" y="3445933"/>
            <a:ext cx="36801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74" name="Google Shape;174;p36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6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6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78" name="Google Shape;17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7"/>
          <p:cNvSpPr txBox="1"/>
          <p:nvPr>
            <p:ph type="title"/>
          </p:nvPr>
        </p:nvSpPr>
        <p:spPr>
          <a:xfrm>
            <a:off x="685628" y="1600200"/>
            <a:ext cx="6163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0" sz="2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7"/>
          <p:cNvSpPr/>
          <p:nvPr>
            <p:ph idx="2" type="pic"/>
          </p:nvPr>
        </p:nvSpPr>
        <p:spPr>
          <a:xfrm>
            <a:off x="7534368" y="914400"/>
            <a:ext cx="3280200" cy="45720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37"/>
          <p:cNvSpPr txBox="1"/>
          <p:nvPr>
            <p:ph idx="1" type="body"/>
          </p:nvPr>
        </p:nvSpPr>
        <p:spPr>
          <a:xfrm>
            <a:off x="685628" y="2971800"/>
            <a:ext cx="61632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82" name="Google Shape;182;p37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37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7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86" name="Google Shape;186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8"/>
          <p:cNvSpPr txBox="1"/>
          <p:nvPr>
            <p:ph type="title"/>
          </p:nvPr>
        </p:nvSpPr>
        <p:spPr>
          <a:xfrm>
            <a:off x="685628" y="4732865"/>
            <a:ext cx="101289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0" sz="24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8"/>
          <p:cNvSpPr/>
          <p:nvPr>
            <p:ph idx="2" type="pic"/>
          </p:nvPr>
        </p:nvSpPr>
        <p:spPr>
          <a:xfrm>
            <a:off x="1371257" y="932112"/>
            <a:ext cx="8757600" cy="3165000"/>
          </a:xfrm>
          <a:prstGeom prst="roundRect">
            <a:avLst>
              <a:gd fmla="val 43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38"/>
          <p:cNvSpPr txBox="1"/>
          <p:nvPr>
            <p:ph idx="1" type="body"/>
          </p:nvPr>
        </p:nvSpPr>
        <p:spPr>
          <a:xfrm>
            <a:off x="685628" y="5299603"/>
            <a:ext cx="10128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90" name="Google Shape;190;p38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8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8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94" name="Google Shape;19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9"/>
          <p:cNvSpPr txBox="1"/>
          <p:nvPr>
            <p:ph type="title"/>
          </p:nvPr>
        </p:nvSpPr>
        <p:spPr>
          <a:xfrm>
            <a:off x="685629" y="609601"/>
            <a:ext cx="101289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9"/>
          <p:cNvSpPr txBox="1"/>
          <p:nvPr>
            <p:ph idx="1" type="body"/>
          </p:nvPr>
        </p:nvSpPr>
        <p:spPr>
          <a:xfrm>
            <a:off x="685628" y="4343400"/>
            <a:ext cx="101289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7" name="Google Shape;197;p39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39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39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01" name="Google Shape;201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0"/>
          <p:cNvSpPr txBox="1"/>
          <p:nvPr/>
        </p:nvSpPr>
        <p:spPr>
          <a:xfrm>
            <a:off x="10235306" y="2743200"/>
            <a:ext cx="609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lang="en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203" name="Google Shape;203;p40"/>
          <p:cNvSpPr txBox="1"/>
          <p:nvPr/>
        </p:nvSpPr>
        <p:spPr>
          <a:xfrm>
            <a:off x="488153" y="823337"/>
            <a:ext cx="609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lang="en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204" name="Google Shape;204;p40"/>
          <p:cNvSpPr txBox="1"/>
          <p:nvPr>
            <p:ph type="title"/>
          </p:nvPr>
        </p:nvSpPr>
        <p:spPr>
          <a:xfrm>
            <a:off x="992019" y="609601"/>
            <a:ext cx="95481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40"/>
          <p:cNvSpPr txBox="1"/>
          <p:nvPr>
            <p:ph idx="1" type="body"/>
          </p:nvPr>
        </p:nvSpPr>
        <p:spPr>
          <a:xfrm>
            <a:off x="1097600" y="3352800"/>
            <a:ext cx="9336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None/>
              <a:defRPr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40"/>
          <p:cNvSpPr txBox="1"/>
          <p:nvPr>
            <p:ph idx="2" type="body"/>
          </p:nvPr>
        </p:nvSpPr>
        <p:spPr>
          <a:xfrm>
            <a:off x="687293" y="4343400"/>
            <a:ext cx="101499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40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40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0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11" name="Google Shape;211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1"/>
          <p:cNvSpPr txBox="1"/>
          <p:nvPr>
            <p:ph type="title"/>
          </p:nvPr>
        </p:nvSpPr>
        <p:spPr>
          <a:xfrm>
            <a:off x="685630" y="3308581"/>
            <a:ext cx="101289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41"/>
          <p:cNvSpPr txBox="1"/>
          <p:nvPr>
            <p:ph idx="1" type="body"/>
          </p:nvPr>
        </p:nvSpPr>
        <p:spPr>
          <a:xfrm>
            <a:off x="685629" y="4777381"/>
            <a:ext cx="101289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4" name="Google Shape;214;p41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41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41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18" name="Google Shape;218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2"/>
          <p:cNvSpPr txBox="1"/>
          <p:nvPr/>
        </p:nvSpPr>
        <p:spPr>
          <a:xfrm>
            <a:off x="10235306" y="2743200"/>
            <a:ext cx="609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lang="en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220" name="Google Shape;220;p42"/>
          <p:cNvSpPr txBox="1"/>
          <p:nvPr/>
        </p:nvSpPr>
        <p:spPr>
          <a:xfrm>
            <a:off x="488153" y="823337"/>
            <a:ext cx="609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lang="en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221" name="Google Shape;221;p42"/>
          <p:cNvSpPr txBox="1"/>
          <p:nvPr>
            <p:ph type="title"/>
          </p:nvPr>
        </p:nvSpPr>
        <p:spPr>
          <a:xfrm>
            <a:off x="992019" y="609601"/>
            <a:ext cx="95481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42"/>
          <p:cNvSpPr txBox="1"/>
          <p:nvPr>
            <p:ph idx="1" type="body"/>
          </p:nvPr>
        </p:nvSpPr>
        <p:spPr>
          <a:xfrm>
            <a:off x="685628" y="3886200"/>
            <a:ext cx="101331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42"/>
          <p:cNvSpPr txBox="1"/>
          <p:nvPr>
            <p:ph idx="2" type="body"/>
          </p:nvPr>
        </p:nvSpPr>
        <p:spPr>
          <a:xfrm>
            <a:off x="685627" y="4775200"/>
            <a:ext cx="101331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4" name="Google Shape;224;p42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42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42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415496" y="1536633"/>
            <a:ext cx="5331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6441588" y="1536633"/>
            <a:ext cx="5331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28" name="Google Shape;228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3"/>
          <p:cNvSpPr txBox="1"/>
          <p:nvPr>
            <p:ph type="title"/>
          </p:nvPr>
        </p:nvSpPr>
        <p:spPr>
          <a:xfrm>
            <a:off x="685629" y="609601"/>
            <a:ext cx="101289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43"/>
          <p:cNvSpPr txBox="1"/>
          <p:nvPr>
            <p:ph idx="1" type="body"/>
          </p:nvPr>
        </p:nvSpPr>
        <p:spPr>
          <a:xfrm>
            <a:off x="685629" y="3505200"/>
            <a:ext cx="101289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43"/>
          <p:cNvSpPr txBox="1"/>
          <p:nvPr>
            <p:ph idx="2" type="body"/>
          </p:nvPr>
        </p:nvSpPr>
        <p:spPr>
          <a:xfrm>
            <a:off x="685628" y="4343400"/>
            <a:ext cx="101289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2" name="Google Shape;232;p43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43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43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36" name="Google Shape;236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4"/>
          <p:cNvSpPr txBox="1"/>
          <p:nvPr>
            <p:ph idx="1" type="body"/>
          </p:nvPr>
        </p:nvSpPr>
        <p:spPr>
          <a:xfrm rot="5400000">
            <a:off x="3925470" y="-1097783"/>
            <a:ext cx="3649200" cy="10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44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44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44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44"/>
          <p:cNvSpPr txBox="1"/>
          <p:nvPr>
            <p:ph type="title"/>
          </p:nvPr>
        </p:nvSpPr>
        <p:spPr>
          <a:xfrm>
            <a:off x="685629" y="609600"/>
            <a:ext cx="101289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43" name="Google Shape;243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5"/>
          <p:cNvSpPr txBox="1"/>
          <p:nvPr>
            <p:ph type="title"/>
          </p:nvPr>
        </p:nvSpPr>
        <p:spPr>
          <a:xfrm rot="5400000">
            <a:off x="7144771" y="2121449"/>
            <a:ext cx="5181600" cy="21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45"/>
          <p:cNvSpPr txBox="1"/>
          <p:nvPr>
            <p:ph idx="1" type="body"/>
          </p:nvPr>
        </p:nvSpPr>
        <p:spPr>
          <a:xfrm rot="5400000">
            <a:off x="2009985" y="-714600"/>
            <a:ext cx="5181600" cy="78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45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5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5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57" name="Google Shape;257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58" name="Google Shape;25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7"/>
          <p:cNvSpPr/>
          <p:nvPr/>
        </p:nvSpPr>
        <p:spPr>
          <a:xfrm>
            <a:off x="0" y="609600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7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7"/>
          <p:cNvSpPr txBox="1"/>
          <p:nvPr>
            <p:ph type="title"/>
          </p:nvPr>
        </p:nvSpPr>
        <p:spPr>
          <a:xfrm>
            <a:off x="680151" y="753228"/>
            <a:ext cx="96114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47"/>
          <p:cNvSpPr txBox="1"/>
          <p:nvPr>
            <p:ph idx="1" type="body"/>
          </p:nvPr>
        </p:nvSpPr>
        <p:spPr>
          <a:xfrm>
            <a:off x="680151" y="2336873"/>
            <a:ext cx="9611400" cy="35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47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47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47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67" name="Google Shape;26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242851"/>
            <a:ext cx="8965839" cy="275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68" name="Google Shape;26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9436" y="4243845"/>
            <a:ext cx="3076338" cy="27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8"/>
          <p:cNvSpPr/>
          <p:nvPr/>
        </p:nvSpPr>
        <p:spPr>
          <a:xfrm>
            <a:off x="0" y="2590078"/>
            <a:ext cx="8966100" cy="1660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8"/>
          <p:cNvSpPr/>
          <p:nvPr/>
        </p:nvSpPr>
        <p:spPr>
          <a:xfrm>
            <a:off x="9109435" y="2590078"/>
            <a:ext cx="3076200" cy="166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8"/>
          <p:cNvSpPr txBox="1"/>
          <p:nvPr>
            <p:ph type="ctrTitle"/>
          </p:nvPr>
        </p:nvSpPr>
        <p:spPr>
          <a:xfrm>
            <a:off x="680152" y="2733709"/>
            <a:ext cx="8142000" cy="13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8"/>
          <p:cNvSpPr txBox="1"/>
          <p:nvPr>
            <p:ph idx="1" type="subTitle"/>
          </p:nvPr>
        </p:nvSpPr>
        <p:spPr>
          <a:xfrm>
            <a:off x="680152" y="4394039"/>
            <a:ext cx="8142000" cy="11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73" name="Google Shape;273;p48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48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48"/>
          <p:cNvSpPr txBox="1"/>
          <p:nvPr>
            <p:ph idx="12" type="sldNum"/>
          </p:nvPr>
        </p:nvSpPr>
        <p:spPr>
          <a:xfrm>
            <a:off x="9253031" y="2750337"/>
            <a:ext cx="1171500" cy="13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77" name="Google Shape;277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4086907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78" name="Google Shape;27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6" y="4087901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9"/>
          <p:cNvSpPr/>
          <p:nvPr/>
        </p:nvSpPr>
        <p:spPr>
          <a:xfrm>
            <a:off x="-2" y="2726267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9"/>
          <p:cNvSpPr/>
          <p:nvPr/>
        </p:nvSpPr>
        <p:spPr>
          <a:xfrm>
            <a:off x="10583177" y="2726267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9"/>
          <p:cNvSpPr txBox="1"/>
          <p:nvPr>
            <p:ph type="title"/>
          </p:nvPr>
        </p:nvSpPr>
        <p:spPr>
          <a:xfrm>
            <a:off x="680152" y="2869895"/>
            <a:ext cx="96114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49"/>
          <p:cNvSpPr txBox="1"/>
          <p:nvPr>
            <p:ph idx="1" type="body"/>
          </p:nvPr>
        </p:nvSpPr>
        <p:spPr>
          <a:xfrm>
            <a:off x="680152" y="4232171"/>
            <a:ext cx="9611400" cy="17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3" name="Google Shape;283;p49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49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49"/>
          <p:cNvSpPr txBox="1"/>
          <p:nvPr>
            <p:ph idx="12" type="sldNum"/>
          </p:nvPr>
        </p:nvSpPr>
        <p:spPr>
          <a:xfrm>
            <a:off x="10726771" y="2869895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87" name="Google Shape;287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88" name="Google Shape;28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0"/>
          <p:cNvSpPr/>
          <p:nvPr/>
        </p:nvSpPr>
        <p:spPr>
          <a:xfrm>
            <a:off x="0" y="609600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50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50"/>
          <p:cNvSpPr txBox="1"/>
          <p:nvPr>
            <p:ph type="title"/>
          </p:nvPr>
        </p:nvSpPr>
        <p:spPr>
          <a:xfrm>
            <a:off x="680151" y="753228"/>
            <a:ext cx="96114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50"/>
          <p:cNvSpPr txBox="1"/>
          <p:nvPr>
            <p:ph idx="1" type="body"/>
          </p:nvPr>
        </p:nvSpPr>
        <p:spPr>
          <a:xfrm>
            <a:off x="680150" y="2336873"/>
            <a:ext cx="4697100" cy="35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50"/>
          <p:cNvSpPr txBox="1"/>
          <p:nvPr>
            <p:ph idx="2" type="body"/>
          </p:nvPr>
        </p:nvSpPr>
        <p:spPr>
          <a:xfrm>
            <a:off x="5592724" y="2336873"/>
            <a:ext cx="4698900" cy="35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50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50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50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98" name="Google Shape;298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99" name="Google Shape;29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1"/>
          <p:cNvSpPr/>
          <p:nvPr/>
        </p:nvSpPr>
        <p:spPr>
          <a:xfrm>
            <a:off x="0" y="609600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51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51"/>
          <p:cNvSpPr txBox="1"/>
          <p:nvPr>
            <p:ph type="title"/>
          </p:nvPr>
        </p:nvSpPr>
        <p:spPr>
          <a:xfrm>
            <a:off x="680149" y="753229"/>
            <a:ext cx="96114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51"/>
          <p:cNvSpPr txBox="1"/>
          <p:nvPr>
            <p:ph idx="1" type="body"/>
          </p:nvPr>
        </p:nvSpPr>
        <p:spPr>
          <a:xfrm>
            <a:off x="906123" y="2336873"/>
            <a:ext cx="44712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4" name="Google Shape;304;p51"/>
          <p:cNvSpPr txBox="1"/>
          <p:nvPr>
            <p:ph idx="2" type="body"/>
          </p:nvPr>
        </p:nvSpPr>
        <p:spPr>
          <a:xfrm>
            <a:off x="680152" y="3030008"/>
            <a:ext cx="4697100" cy="29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51"/>
          <p:cNvSpPr txBox="1"/>
          <p:nvPr>
            <p:ph idx="3" type="body"/>
          </p:nvPr>
        </p:nvSpPr>
        <p:spPr>
          <a:xfrm>
            <a:off x="5818698" y="2336873"/>
            <a:ext cx="44727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6" name="Google Shape;306;p51"/>
          <p:cNvSpPr txBox="1"/>
          <p:nvPr>
            <p:ph idx="4" type="body"/>
          </p:nvPr>
        </p:nvSpPr>
        <p:spPr>
          <a:xfrm>
            <a:off x="5592724" y="3030008"/>
            <a:ext cx="4698900" cy="29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p51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51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51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11" name="Google Shape;311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12" name="Google Shape;31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2"/>
          <p:cNvSpPr/>
          <p:nvPr/>
        </p:nvSpPr>
        <p:spPr>
          <a:xfrm>
            <a:off x="0" y="609600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2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52"/>
          <p:cNvSpPr txBox="1"/>
          <p:nvPr>
            <p:ph type="title"/>
          </p:nvPr>
        </p:nvSpPr>
        <p:spPr>
          <a:xfrm>
            <a:off x="680151" y="753228"/>
            <a:ext cx="96114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52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52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52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320" name="Google Shape;320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3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53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53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53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26" name="Google Shape;326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27" name="Google Shape;32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4"/>
          <p:cNvSpPr/>
          <p:nvPr/>
        </p:nvSpPr>
        <p:spPr>
          <a:xfrm>
            <a:off x="0" y="609600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4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4"/>
          <p:cNvSpPr txBox="1"/>
          <p:nvPr>
            <p:ph type="title"/>
          </p:nvPr>
        </p:nvSpPr>
        <p:spPr>
          <a:xfrm>
            <a:off x="680151" y="753227"/>
            <a:ext cx="96114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54"/>
          <p:cNvSpPr txBox="1"/>
          <p:nvPr>
            <p:ph idx="1" type="body"/>
          </p:nvPr>
        </p:nvSpPr>
        <p:spPr>
          <a:xfrm>
            <a:off x="4684674" y="2336873"/>
            <a:ext cx="5606700" cy="35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54"/>
          <p:cNvSpPr txBox="1"/>
          <p:nvPr>
            <p:ph idx="2" type="body"/>
          </p:nvPr>
        </p:nvSpPr>
        <p:spPr>
          <a:xfrm>
            <a:off x="680152" y="2336872"/>
            <a:ext cx="3789300" cy="35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33" name="Google Shape;333;p54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54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54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37" name="Google Shape;33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38" name="Google Shape;33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5"/>
          <p:cNvSpPr/>
          <p:nvPr/>
        </p:nvSpPr>
        <p:spPr>
          <a:xfrm>
            <a:off x="0" y="609600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5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5"/>
          <p:cNvSpPr txBox="1"/>
          <p:nvPr>
            <p:ph type="title"/>
          </p:nvPr>
        </p:nvSpPr>
        <p:spPr>
          <a:xfrm>
            <a:off x="680153" y="753228"/>
            <a:ext cx="96114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55"/>
          <p:cNvSpPr/>
          <p:nvPr>
            <p:ph idx="2" type="pic"/>
          </p:nvPr>
        </p:nvSpPr>
        <p:spPr>
          <a:xfrm>
            <a:off x="4867115" y="2336874"/>
            <a:ext cx="5424300" cy="3599400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43" name="Google Shape;343;p55"/>
          <p:cNvSpPr txBox="1"/>
          <p:nvPr>
            <p:ph idx="1" type="body"/>
          </p:nvPr>
        </p:nvSpPr>
        <p:spPr>
          <a:xfrm>
            <a:off x="680153" y="2336873"/>
            <a:ext cx="3875400" cy="35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44" name="Google Shape;344;p55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55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55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48" name="Google Shape;34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49" name="Google Shape;34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5929622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6"/>
          <p:cNvSpPr/>
          <p:nvPr/>
        </p:nvSpPr>
        <p:spPr>
          <a:xfrm>
            <a:off x="0" y="4567988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6"/>
          <p:cNvSpPr/>
          <p:nvPr/>
        </p:nvSpPr>
        <p:spPr>
          <a:xfrm>
            <a:off x="10583179" y="4567988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6"/>
          <p:cNvSpPr txBox="1"/>
          <p:nvPr>
            <p:ph type="title"/>
          </p:nvPr>
        </p:nvSpPr>
        <p:spPr>
          <a:xfrm>
            <a:off x="680152" y="4711616"/>
            <a:ext cx="96114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56"/>
          <p:cNvSpPr/>
          <p:nvPr>
            <p:ph idx="2" type="pic"/>
          </p:nvPr>
        </p:nvSpPr>
        <p:spPr>
          <a:xfrm>
            <a:off x="680152" y="609597"/>
            <a:ext cx="9611400" cy="3589500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54" name="Google Shape;354;p56"/>
          <p:cNvSpPr txBox="1"/>
          <p:nvPr>
            <p:ph idx="1" type="body"/>
          </p:nvPr>
        </p:nvSpPr>
        <p:spPr>
          <a:xfrm>
            <a:off x="680149" y="5169583"/>
            <a:ext cx="9611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55" name="Google Shape;355;p56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56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56"/>
          <p:cNvSpPr txBox="1"/>
          <p:nvPr>
            <p:ph idx="12" type="sldNum"/>
          </p:nvPr>
        </p:nvSpPr>
        <p:spPr>
          <a:xfrm>
            <a:off x="10726771" y="4711309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59" name="Google Shape;35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60" name="Google Shape;36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5929622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7"/>
          <p:cNvSpPr/>
          <p:nvPr/>
        </p:nvSpPr>
        <p:spPr>
          <a:xfrm>
            <a:off x="0" y="4567988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7"/>
          <p:cNvSpPr/>
          <p:nvPr/>
        </p:nvSpPr>
        <p:spPr>
          <a:xfrm>
            <a:off x="10583179" y="4567988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7"/>
          <p:cNvSpPr txBox="1"/>
          <p:nvPr>
            <p:ph type="title"/>
          </p:nvPr>
        </p:nvSpPr>
        <p:spPr>
          <a:xfrm>
            <a:off x="680152" y="609597"/>
            <a:ext cx="9611400" cy="35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57"/>
          <p:cNvSpPr txBox="1"/>
          <p:nvPr>
            <p:ph idx="1" type="body"/>
          </p:nvPr>
        </p:nvSpPr>
        <p:spPr>
          <a:xfrm>
            <a:off x="680152" y="4711615"/>
            <a:ext cx="96114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65" name="Google Shape;365;p57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57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57"/>
          <p:cNvSpPr txBox="1"/>
          <p:nvPr>
            <p:ph idx="12" type="sldNum"/>
          </p:nvPr>
        </p:nvSpPr>
        <p:spPr>
          <a:xfrm>
            <a:off x="10726771" y="4711615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69" name="Google Shape;369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70" name="Google Shape;37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5929622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8"/>
          <p:cNvSpPr/>
          <p:nvPr/>
        </p:nvSpPr>
        <p:spPr>
          <a:xfrm>
            <a:off x="0" y="4567988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8"/>
          <p:cNvSpPr/>
          <p:nvPr/>
        </p:nvSpPr>
        <p:spPr>
          <a:xfrm>
            <a:off x="10583179" y="4567988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8"/>
          <p:cNvSpPr txBox="1"/>
          <p:nvPr>
            <p:ph type="title"/>
          </p:nvPr>
        </p:nvSpPr>
        <p:spPr>
          <a:xfrm>
            <a:off x="1127574" y="609598"/>
            <a:ext cx="8716800" cy="30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58"/>
          <p:cNvSpPr txBox="1"/>
          <p:nvPr>
            <p:ph idx="1" type="body"/>
          </p:nvPr>
        </p:nvSpPr>
        <p:spPr>
          <a:xfrm>
            <a:off x="1401937" y="3653379"/>
            <a:ext cx="81546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75" name="Google Shape;375;p58"/>
          <p:cNvSpPr txBox="1"/>
          <p:nvPr>
            <p:ph idx="2" type="body"/>
          </p:nvPr>
        </p:nvSpPr>
        <p:spPr>
          <a:xfrm>
            <a:off x="680152" y="4711615"/>
            <a:ext cx="96114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76" name="Google Shape;376;p58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58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58"/>
          <p:cNvSpPr txBox="1"/>
          <p:nvPr>
            <p:ph idx="12" type="sldNum"/>
          </p:nvPr>
        </p:nvSpPr>
        <p:spPr>
          <a:xfrm>
            <a:off x="10726771" y="4709925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9" name="Google Shape;379;p58"/>
          <p:cNvSpPr txBox="1"/>
          <p:nvPr/>
        </p:nvSpPr>
        <p:spPr>
          <a:xfrm>
            <a:off x="583426" y="748116"/>
            <a:ext cx="609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b="0" lang="en" sz="720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endParaRPr/>
          </a:p>
        </p:txBody>
      </p:sp>
      <p:sp>
        <p:nvSpPr>
          <p:cNvPr id="380" name="Google Shape;380;p58"/>
          <p:cNvSpPr txBox="1"/>
          <p:nvPr/>
        </p:nvSpPr>
        <p:spPr>
          <a:xfrm>
            <a:off x="9660392" y="3033524"/>
            <a:ext cx="609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b="0" lang="en" sz="720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82" name="Google Shape;38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83" name="Google Shape;38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5929622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9"/>
          <p:cNvSpPr/>
          <p:nvPr/>
        </p:nvSpPr>
        <p:spPr>
          <a:xfrm>
            <a:off x="0" y="4567988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9"/>
          <p:cNvSpPr/>
          <p:nvPr/>
        </p:nvSpPr>
        <p:spPr>
          <a:xfrm>
            <a:off x="10583179" y="4567988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9"/>
          <p:cNvSpPr txBox="1"/>
          <p:nvPr>
            <p:ph type="title"/>
          </p:nvPr>
        </p:nvSpPr>
        <p:spPr>
          <a:xfrm>
            <a:off x="680149" y="4711615"/>
            <a:ext cx="961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59"/>
          <p:cNvSpPr txBox="1"/>
          <p:nvPr>
            <p:ph idx="1" type="body"/>
          </p:nvPr>
        </p:nvSpPr>
        <p:spPr>
          <a:xfrm>
            <a:off x="680150" y="5300149"/>
            <a:ext cx="96114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88" name="Google Shape;388;p59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59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59"/>
          <p:cNvSpPr txBox="1"/>
          <p:nvPr>
            <p:ph idx="12" type="sldNum"/>
          </p:nvPr>
        </p:nvSpPr>
        <p:spPr>
          <a:xfrm>
            <a:off x="10726771" y="4709925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92" name="Google Shape;392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93" name="Google Shape;39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0"/>
          <p:cNvSpPr/>
          <p:nvPr/>
        </p:nvSpPr>
        <p:spPr>
          <a:xfrm>
            <a:off x="0" y="609600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60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60"/>
          <p:cNvSpPr txBox="1"/>
          <p:nvPr>
            <p:ph type="title"/>
          </p:nvPr>
        </p:nvSpPr>
        <p:spPr>
          <a:xfrm>
            <a:off x="669055" y="753228"/>
            <a:ext cx="96225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60"/>
          <p:cNvSpPr txBox="1"/>
          <p:nvPr>
            <p:ph idx="1" type="body"/>
          </p:nvPr>
        </p:nvSpPr>
        <p:spPr>
          <a:xfrm>
            <a:off x="660781" y="2336873"/>
            <a:ext cx="30690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8" name="Google Shape;398;p60"/>
          <p:cNvSpPr txBox="1"/>
          <p:nvPr>
            <p:ph idx="2" type="body"/>
          </p:nvPr>
        </p:nvSpPr>
        <p:spPr>
          <a:xfrm>
            <a:off x="680152" y="3022673"/>
            <a:ext cx="3048900" cy="29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99" name="Google Shape;399;p60"/>
          <p:cNvSpPr txBox="1"/>
          <p:nvPr>
            <p:ph idx="3" type="body"/>
          </p:nvPr>
        </p:nvSpPr>
        <p:spPr>
          <a:xfrm>
            <a:off x="3955035" y="2336873"/>
            <a:ext cx="30624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0" name="Google Shape;400;p60"/>
          <p:cNvSpPr txBox="1"/>
          <p:nvPr>
            <p:ph idx="4" type="body"/>
          </p:nvPr>
        </p:nvSpPr>
        <p:spPr>
          <a:xfrm>
            <a:off x="3944483" y="3022673"/>
            <a:ext cx="3062400" cy="29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01" name="Google Shape;401;p60"/>
          <p:cNvSpPr txBox="1"/>
          <p:nvPr>
            <p:ph idx="5" type="body"/>
          </p:nvPr>
        </p:nvSpPr>
        <p:spPr>
          <a:xfrm>
            <a:off x="7222349" y="2336873"/>
            <a:ext cx="30690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2" name="Google Shape;402;p60"/>
          <p:cNvSpPr txBox="1"/>
          <p:nvPr>
            <p:ph idx="6" type="body"/>
          </p:nvPr>
        </p:nvSpPr>
        <p:spPr>
          <a:xfrm>
            <a:off x="7222349" y="3022673"/>
            <a:ext cx="3069000" cy="29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03" name="Google Shape;403;p60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60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60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407" name="Google Shape;407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408" name="Google Shape;40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1"/>
          <p:cNvSpPr/>
          <p:nvPr/>
        </p:nvSpPr>
        <p:spPr>
          <a:xfrm>
            <a:off x="0" y="609600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1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1"/>
          <p:cNvSpPr txBox="1"/>
          <p:nvPr>
            <p:ph type="title"/>
          </p:nvPr>
        </p:nvSpPr>
        <p:spPr>
          <a:xfrm>
            <a:off x="680152" y="753228"/>
            <a:ext cx="96114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61"/>
          <p:cNvSpPr txBox="1"/>
          <p:nvPr>
            <p:ph idx="1" type="body"/>
          </p:nvPr>
        </p:nvSpPr>
        <p:spPr>
          <a:xfrm>
            <a:off x="680148" y="4297503"/>
            <a:ext cx="3048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3" name="Google Shape;413;p61"/>
          <p:cNvSpPr/>
          <p:nvPr>
            <p:ph idx="2" type="pic"/>
          </p:nvPr>
        </p:nvSpPr>
        <p:spPr>
          <a:xfrm>
            <a:off x="680148" y="2336873"/>
            <a:ext cx="3048900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14" name="Google Shape;414;p61"/>
          <p:cNvSpPr txBox="1"/>
          <p:nvPr>
            <p:ph idx="3" type="body"/>
          </p:nvPr>
        </p:nvSpPr>
        <p:spPr>
          <a:xfrm>
            <a:off x="680148" y="4873765"/>
            <a:ext cx="30489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15" name="Google Shape;415;p61"/>
          <p:cNvSpPr txBox="1"/>
          <p:nvPr>
            <p:ph idx="4" type="body"/>
          </p:nvPr>
        </p:nvSpPr>
        <p:spPr>
          <a:xfrm>
            <a:off x="3944484" y="4297503"/>
            <a:ext cx="30624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6" name="Google Shape;416;p61"/>
          <p:cNvSpPr/>
          <p:nvPr>
            <p:ph idx="5" type="pic"/>
          </p:nvPr>
        </p:nvSpPr>
        <p:spPr>
          <a:xfrm>
            <a:off x="3944483" y="2336873"/>
            <a:ext cx="3062400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17" name="Google Shape;417;p61"/>
          <p:cNvSpPr txBox="1"/>
          <p:nvPr>
            <p:ph idx="6" type="body"/>
          </p:nvPr>
        </p:nvSpPr>
        <p:spPr>
          <a:xfrm>
            <a:off x="3943131" y="4873764"/>
            <a:ext cx="30663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18" name="Google Shape;418;p61"/>
          <p:cNvSpPr txBox="1"/>
          <p:nvPr>
            <p:ph idx="7" type="body"/>
          </p:nvPr>
        </p:nvSpPr>
        <p:spPr>
          <a:xfrm>
            <a:off x="7228869" y="4297503"/>
            <a:ext cx="30627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9" name="Google Shape;419;p61"/>
          <p:cNvSpPr/>
          <p:nvPr>
            <p:ph idx="8" type="pic"/>
          </p:nvPr>
        </p:nvSpPr>
        <p:spPr>
          <a:xfrm>
            <a:off x="7228868" y="2336873"/>
            <a:ext cx="3062700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20" name="Google Shape;420;p61"/>
          <p:cNvSpPr txBox="1"/>
          <p:nvPr>
            <p:ph idx="9" type="body"/>
          </p:nvPr>
        </p:nvSpPr>
        <p:spPr>
          <a:xfrm>
            <a:off x="7228744" y="4873762"/>
            <a:ext cx="30666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21" name="Google Shape;421;p61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61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61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425" name="Google Shape;425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5203" cy="32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426" name="Google Shape;42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3178" y="1971234"/>
            <a:ext cx="1602596" cy="14423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2"/>
          <p:cNvSpPr/>
          <p:nvPr/>
        </p:nvSpPr>
        <p:spPr>
          <a:xfrm>
            <a:off x="0" y="609600"/>
            <a:ext cx="10435200" cy="13683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2"/>
          <p:cNvSpPr/>
          <p:nvPr/>
        </p:nvSpPr>
        <p:spPr>
          <a:xfrm>
            <a:off x="10583179" y="609600"/>
            <a:ext cx="16026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2"/>
          <p:cNvSpPr txBox="1"/>
          <p:nvPr>
            <p:ph type="title"/>
          </p:nvPr>
        </p:nvSpPr>
        <p:spPr>
          <a:xfrm>
            <a:off x="680151" y="753228"/>
            <a:ext cx="96114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62"/>
          <p:cNvSpPr txBox="1"/>
          <p:nvPr>
            <p:ph idx="1" type="body"/>
          </p:nvPr>
        </p:nvSpPr>
        <p:spPr>
          <a:xfrm rot="5400000">
            <a:off x="3686207" y="-669127"/>
            <a:ext cx="3599400" cy="96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1" name="Google Shape;431;p62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62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62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3"/>
          <p:cNvSpPr/>
          <p:nvPr/>
        </p:nvSpPr>
        <p:spPr>
          <a:xfrm rot="5400000">
            <a:off x="8113510" y="1869450"/>
            <a:ext cx="5106900" cy="136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63"/>
          <p:cNvSpPr/>
          <p:nvPr/>
        </p:nvSpPr>
        <p:spPr>
          <a:xfrm rot="5400000">
            <a:off x="9865509" y="5372454"/>
            <a:ext cx="1602900" cy="13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3"/>
          <p:cNvSpPr txBox="1"/>
          <p:nvPr>
            <p:ph type="title"/>
          </p:nvPr>
        </p:nvSpPr>
        <p:spPr>
          <a:xfrm rot="5400000">
            <a:off x="8486580" y="2249847"/>
            <a:ext cx="43539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63"/>
          <p:cNvSpPr txBox="1"/>
          <p:nvPr>
            <p:ph idx="1" type="body"/>
          </p:nvPr>
        </p:nvSpPr>
        <p:spPr>
          <a:xfrm rot="5400000">
            <a:off x="2450687" y="-1161153"/>
            <a:ext cx="5326500" cy="88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9" name="Google Shape;439;p63"/>
          <p:cNvSpPr txBox="1"/>
          <p:nvPr>
            <p:ph idx="10" type="dt"/>
          </p:nvPr>
        </p:nvSpPr>
        <p:spPr>
          <a:xfrm>
            <a:off x="6805423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63"/>
          <p:cNvSpPr txBox="1"/>
          <p:nvPr>
            <p:ph idx="11" type="ftr"/>
          </p:nvPr>
        </p:nvSpPr>
        <p:spPr>
          <a:xfrm>
            <a:off x="680151" y="5936188"/>
            <a:ext cx="6125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63"/>
          <p:cNvSpPr txBox="1"/>
          <p:nvPr>
            <p:ph idx="12" type="sldNum"/>
          </p:nvPr>
        </p:nvSpPr>
        <p:spPr>
          <a:xfrm>
            <a:off x="10095024" y="5398633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415496" y="740800"/>
            <a:ext cx="37431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415496" y="1852800"/>
            <a:ext cx="37431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65"/>
          <p:cNvGrpSpPr/>
          <p:nvPr/>
        </p:nvGrpSpPr>
        <p:grpSpPr>
          <a:xfrm>
            <a:off x="8129138" y="7"/>
            <a:ext cx="4059818" cy="2707359"/>
            <a:chOff x="6098378" y="5"/>
            <a:chExt cx="3045625" cy="2030570"/>
          </a:xfrm>
        </p:grpSpPr>
        <p:sp>
          <p:nvSpPr>
            <p:cNvPr id="448" name="Google Shape;448;p6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6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5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6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3" name="Google Shape;453;p65"/>
          <p:cNvSpPr txBox="1"/>
          <p:nvPr>
            <p:ph type="ctrTitle"/>
          </p:nvPr>
        </p:nvSpPr>
        <p:spPr>
          <a:xfrm>
            <a:off x="797267" y="2366963"/>
            <a:ext cx="10960200" cy="1118400"/>
          </a:xfrm>
          <a:prstGeom prst="rect">
            <a:avLst/>
          </a:prstGeom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4" name="Google Shape;454;p65"/>
          <p:cNvSpPr txBox="1"/>
          <p:nvPr>
            <p:ph idx="1" type="subTitle"/>
          </p:nvPr>
        </p:nvSpPr>
        <p:spPr>
          <a:xfrm>
            <a:off x="797251" y="3621217"/>
            <a:ext cx="10960200" cy="5772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5" name="Google Shape;455;p65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66"/>
          <p:cNvGrpSpPr/>
          <p:nvPr/>
        </p:nvGrpSpPr>
        <p:grpSpPr>
          <a:xfrm>
            <a:off x="8129138" y="7"/>
            <a:ext cx="4059818" cy="2707359"/>
            <a:chOff x="6098378" y="5"/>
            <a:chExt cx="3045625" cy="2030570"/>
          </a:xfrm>
        </p:grpSpPr>
        <p:sp>
          <p:nvSpPr>
            <p:cNvPr id="458" name="Google Shape;458;p66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66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66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66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3" name="Google Shape;463;p66"/>
          <p:cNvSpPr txBox="1"/>
          <p:nvPr>
            <p:ph type="title"/>
          </p:nvPr>
        </p:nvSpPr>
        <p:spPr>
          <a:xfrm>
            <a:off x="797267" y="2869796"/>
            <a:ext cx="10960200" cy="11184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4" name="Google Shape;464;p66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67"/>
          <p:cNvGrpSpPr/>
          <p:nvPr/>
        </p:nvGrpSpPr>
        <p:grpSpPr>
          <a:xfrm>
            <a:off x="0" y="5204762"/>
            <a:ext cx="12188952" cy="1653192"/>
            <a:chOff x="0" y="3903669"/>
            <a:chExt cx="9144000" cy="1239925"/>
          </a:xfrm>
        </p:grpSpPr>
        <p:sp>
          <p:nvSpPr>
            <p:cNvPr id="467" name="Google Shape;467;p67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67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67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67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7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2" name="Google Shape;472;p67"/>
          <p:cNvSpPr txBox="1"/>
          <p:nvPr>
            <p:ph type="title"/>
          </p:nvPr>
        </p:nvSpPr>
        <p:spPr>
          <a:xfrm>
            <a:off x="415496" y="546667"/>
            <a:ext cx="11358000" cy="810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3" name="Google Shape;473;p67"/>
          <p:cNvSpPr txBox="1"/>
          <p:nvPr>
            <p:ph idx="1" type="body"/>
          </p:nvPr>
        </p:nvSpPr>
        <p:spPr>
          <a:xfrm>
            <a:off x="415496" y="1639833"/>
            <a:ext cx="11358000" cy="44520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4" name="Google Shape;474;p67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8"/>
          <p:cNvSpPr txBox="1"/>
          <p:nvPr>
            <p:ph type="title"/>
          </p:nvPr>
        </p:nvSpPr>
        <p:spPr>
          <a:xfrm>
            <a:off x="415496" y="546667"/>
            <a:ext cx="11358000" cy="810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7" name="Google Shape;477;p68"/>
          <p:cNvSpPr txBox="1"/>
          <p:nvPr>
            <p:ph idx="1" type="body"/>
          </p:nvPr>
        </p:nvSpPr>
        <p:spPr>
          <a:xfrm>
            <a:off x="415496" y="1639967"/>
            <a:ext cx="5331900" cy="44520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78" name="Google Shape;478;p68"/>
          <p:cNvSpPr txBox="1"/>
          <p:nvPr>
            <p:ph idx="2" type="body"/>
          </p:nvPr>
        </p:nvSpPr>
        <p:spPr>
          <a:xfrm>
            <a:off x="6441588" y="1639967"/>
            <a:ext cx="5331900" cy="44520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79" name="Google Shape;479;p68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9"/>
          <p:cNvSpPr txBox="1"/>
          <p:nvPr>
            <p:ph type="title"/>
          </p:nvPr>
        </p:nvSpPr>
        <p:spPr>
          <a:xfrm>
            <a:off x="415496" y="546667"/>
            <a:ext cx="11358000" cy="810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82" name="Google Shape;482;p69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0"/>
          <p:cNvSpPr txBox="1"/>
          <p:nvPr>
            <p:ph type="title"/>
          </p:nvPr>
        </p:nvSpPr>
        <p:spPr>
          <a:xfrm>
            <a:off x="415496" y="740800"/>
            <a:ext cx="3743100" cy="1007700"/>
          </a:xfrm>
          <a:prstGeom prst="rect">
            <a:avLst/>
          </a:prstGeom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85" name="Google Shape;485;p70"/>
          <p:cNvSpPr txBox="1"/>
          <p:nvPr>
            <p:ph idx="1" type="body"/>
          </p:nvPr>
        </p:nvSpPr>
        <p:spPr>
          <a:xfrm>
            <a:off x="415496" y="1954405"/>
            <a:ext cx="3743100" cy="41376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86" name="Google Shape;486;p70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71"/>
          <p:cNvGrpSpPr/>
          <p:nvPr/>
        </p:nvGrpSpPr>
        <p:grpSpPr>
          <a:xfrm>
            <a:off x="8129138" y="7"/>
            <a:ext cx="4059818" cy="2707359"/>
            <a:chOff x="6098378" y="5"/>
            <a:chExt cx="3045625" cy="2030570"/>
          </a:xfrm>
        </p:grpSpPr>
        <p:sp>
          <p:nvSpPr>
            <p:cNvPr id="489" name="Google Shape;489;p7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7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7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7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7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4" name="Google Shape;494;p71"/>
          <p:cNvSpPr txBox="1"/>
          <p:nvPr>
            <p:ph type="title"/>
          </p:nvPr>
        </p:nvSpPr>
        <p:spPr>
          <a:xfrm>
            <a:off x="653503" y="701800"/>
            <a:ext cx="7489800" cy="54543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5" name="Google Shape;495;p71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2"/>
          <p:cNvSpPr/>
          <p:nvPr/>
        </p:nvSpPr>
        <p:spPr>
          <a:xfrm>
            <a:off x="6094475" y="-233"/>
            <a:ext cx="60945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8" name="Google Shape;498;p72"/>
          <p:cNvCxnSpPr/>
          <p:nvPr/>
        </p:nvCxnSpPr>
        <p:spPr>
          <a:xfrm>
            <a:off x="6704556" y="5994000"/>
            <a:ext cx="624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9" name="Google Shape;499;p72"/>
          <p:cNvSpPr txBox="1"/>
          <p:nvPr>
            <p:ph type="title"/>
          </p:nvPr>
        </p:nvSpPr>
        <p:spPr>
          <a:xfrm>
            <a:off x="353911" y="1534800"/>
            <a:ext cx="5392200" cy="2085900"/>
          </a:xfrm>
          <a:prstGeom prst="rect">
            <a:avLst/>
          </a:prstGeom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00" name="Google Shape;500;p72"/>
          <p:cNvSpPr txBox="1"/>
          <p:nvPr>
            <p:ph idx="1" type="subTitle"/>
          </p:nvPr>
        </p:nvSpPr>
        <p:spPr>
          <a:xfrm>
            <a:off x="353911" y="3692002"/>
            <a:ext cx="5392200" cy="1692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1" name="Google Shape;501;p72"/>
          <p:cNvSpPr txBox="1"/>
          <p:nvPr>
            <p:ph idx="2" type="body"/>
          </p:nvPr>
        </p:nvSpPr>
        <p:spPr>
          <a:xfrm>
            <a:off x="6584352" y="965600"/>
            <a:ext cx="5114700" cy="4926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2" name="Google Shape;502;p72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3"/>
          <p:cNvSpPr txBox="1"/>
          <p:nvPr>
            <p:ph idx="1" type="body"/>
          </p:nvPr>
        </p:nvSpPr>
        <p:spPr>
          <a:xfrm>
            <a:off x="425893" y="5640767"/>
            <a:ext cx="7996500" cy="7983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05" name="Google Shape;505;p73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74"/>
          <p:cNvGrpSpPr/>
          <p:nvPr/>
        </p:nvGrpSpPr>
        <p:grpSpPr>
          <a:xfrm>
            <a:off x="8129138" y="7"/>
            <a:ext cx="4059818" cy="2707359"/>
            <a:chOff x="6098378" y="5"/>
            <a:chExt cx="3045625" cy="2030570"/>
          </a:xfrm>
        </p:grpSpPr>
        <p:sp>
          <p:nvSpPr>
            <p:cNvPr id="508" name="Google Shape;508;p74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74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74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7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7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875" lIns="121875" spcFirstLastPara="1" rIns="121875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3" name="Google Shape;513;p74"/>
          <p:cNvSpPr txBox="1"/>
          <p:nvPr>
            <p:ph hasCustomPrompt="1" type="title"/>
          </p:nvPr>
        </p:nvSpPr>
        <p:spPr>
          <a:xfrm>
            <a:off x="415496" y="1674733"/>
            <a:ext cx="11358000" cy="2707500"/>
          </a:xfrm>
          <a:prstGeom prst="rect">
            <a:avLst/>
          </a:prstGeom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74"/>
          <p:cNvSpPr txBox="1"/>
          <p:nvPr>
            <p:ph idx="1" type="body"/>
          </p:nvPr>
        </p:nvSpPr>
        <p:spPr>
          <a:xfrm>
            <a:off x="415496" y="4492300"/>
            <a:ext cx="11358000" cy="17091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5" name="Google Shape;515;p74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653503" y="600200"/>
            <a:ext cx="84882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5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7"/>
          <p:cNvSpPr txBox="1"/>
          <p:nvPr>
            <p:ph type="ctrTitle"/>
          </p:nvPr>
        </p:nvSpPr>
        <p:spPr>
          <a:xfrm>
            <a:off x="415507" y="992767"/>
            <a:ext cx="11358000" cy="2736900"/>
          </a:xfrm>
          <a:prstGeom prst="rect">
            <a:avLst/>
          </a:prstGeom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524" name="Google Shape;524;p77"/>
          <p:cNvSpPr txBox="1"/>
          <p:nvPr>
            <p:ph idx="1" type="subTitle"/>
          </p:nvPr>
        </p:nvSpPr>
        <p:spPr>
          <a:xfrm>
            <a:off x="415496" y="3778833"/>
            <a:ext cx="11358000" cy="10569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525" name="Google Shape;525;p77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8"/>
          <p:cNvSpPr txBox="1"/>
          <p:nvPr>
            <p:ph type="title"/>
          </p:nvPr>
        </p:nvSpPr>
        <p:spPr>
          <a:xfrm>
            <a:off x="415496" y="2867800"/>
            <a:ext cx="11358000" cy="11223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28" name="Google Shape;528;p78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9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31" name="Google Shape;531;p79"/>
          <p:cNvSpPr txBox="1"/>
          <p:nvPr>
            <p:ph idx="1" type="body"/>
          </p:nvPr>
        </p:nvSpPr>
        <p:spPr>
          <a:xfrm>
            <a:off x="415496" y="1536633"/>
            <a:ext cx="11358000" cy="45552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32" name="Google Shape;532;p79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0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35" name="Google Shape;535;p80"/>
          <p:cNvSpPr txBox="1"/>
          <p:nvPr>
            <p:ph idx="1" type="body"/>
          </p:nvPr>
        </p:nvSpPr>
        <p:spPr>
          <a:xfrm>
            <a:off x="415496" y="1536633"/>
            <a:ext cx="5331900" cy="45552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36" name="Google Shape;536;p80"/>
          <p:cNvSpPr txBox="1"/>
          <p:nvPr>
            <p:ph idx="2" type="body"/>
          </p:nvPr>
        </p:nvSpPr>
        <p:spPr>
          <a:xfrm>
            <a:off x="6441588" y="1536633"/>
            <a:ext cx="5331900" cy="45552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37" name="Google Shape;537;p80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1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40" name="Google Shape;540;p81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2"/>
          <p:cNvSpPr txBox="1"/>
          <p:nvPr>
            <p:ph type="title"/>
          </p:nvPr>
        </p:nvSpPr>
        <p:spPr>
          <a:xfrm>
            <a:off x="415496" y="740800"/>
            <a:ext cx="3743100" cy="1007700"/>
          </a:xfrm>
          <a:prstGeom prst="rect">
            <a:avLst/>
          </a:prstGeom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543" name="Google Shape;543;p82"/>
          <p:cNvSpPr txBox="1"/>
          <p:nvPr>
            <p:ph idx="1" type="body"/>
          </p:nvPr>
        </p:nvSpPr>
        <p:spPr>
          <a:xfrm>
            <a:off x="415496" y="1852800"/>
            <a:ext cx="3743100" cy="4239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44" name="Google Shape;544;p82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3"/>
          <p:cNvSpPr txBox="1"/>
          <p:nvPr>
            <p:ph type="title"/>
          </p:nvPr>
        </p:nvSpPr>
        <p:spPr>
          <a:xfrm>
            <a:off x="653503" y="600200"/>
            <a:ext cx="8488200" cy="54543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547" name="Google Shape;547;p83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4"/>
          <p:cNvSpPr/>
          <p:nvPr/>
        </p:nvSpPr>
        <p:spPr>
          <a:xfrm>
            <a:off x="6094475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84"/>
          <p:cNvSpPr txBox="1"/>
          <p:nvPr>
            <p:ph type="title"/>
          </p:nvPr>
        </p:nvSpPr>
        <p:spPr>
          <a:xfrm>
            <a:off x="353911" y="1644233"/>
            <a:ext cx="5392200" cy="1976400"/>
          </a:xfrm>
          <a:prstGeom prst="rect">
            <a:avLst/>
          </a:prstGeom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51" name="Google Shape;551;p84"/>
          <p:cNvSpPr txBox="1"/>
          <p:nvPr>
            <p:ph idx="1" type="subTitle"/>
          </p:nvPr>
        </p:nvSpPr>
        <p:spPr>
          <a:xfrm>
            <a:off x="353911" y="3737433"/>
            <a:ext cx="5392200" cy="16467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52" name="Google Shape;552;p84"/>
          <p:cNvSpPr txBox="1"/>
          <p:nvPr>
            <p:ph idx="2" type="body"/>
          </p:nvPr>
        </p:nvSpPr>
        <p:spPr>
          <a:xfrm>
            <a:off x="6584352" y="965433"/>
            <a:ext cx="5114700" cy="4926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53" name="Google Shape;553;p84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5"/>
          <p:cNvSpPr txBox="1"/>
          <p:nvPr>
            <p:ph idx="1" type="body"/>
          </p:nvPr>
        </p:nvSpPr>
        <p:spPr>
          <a:xfrm>
            <a:off x="415496" y="5640767"/>
            <a:ext cx="7996500" cy="806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56" name="Google Shape;556;p85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4475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53911" y="1644233"/>
            <a:ext cx="5392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53911" y="3737433"/>
            <a:ext cx="5392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6584352" y="965433"/>
            <a:ext cx="51147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6"/>
          <p:cNvSpPr txBox="1"/>
          <p:nvPr>
            <p:ph hasCustomPrompt="1" type="title"/>
          </p:nvPr>
        </p:nvSpPr>
        <p:spPr>
          <a:xfrm>
            <a:off x="415496" y="1474833"/>
            <a:ext cx="11358000" cy="2618100"/>
          </a:xfrm>
          <a:prstGeom prst="rect">
            <a:avLst/>
          </a:prstGeom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9" name="Google Shape;559;p86"/>
          <p:cNvSpPr txBox="1"/>
          <p:nvPr>
            <p:ph idx="1" type="body"/>
          </p:nvPr>
        </p:nvSpPr>
        <p:spPr>
          <a:xfrm>
            <a:off x="415496" y="4202967"/>
            <a:ext cx="11358000" cy="1734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60" name="Google Shape;560;p86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7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9"/>
          <p:cNvSpPr txBox="1"/>
          <p:nvPr>
            <p:ph type="title"/>
          </p:nvPr>
        </p:nvSpPr>
        <p:spPr>
          <a:xfrm>
            <a:off x="0" y="200177"/>
            <a:ext cx="12189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Arial"/>
              <a:buNone/>
              <a:defRPr b="1" sz="4800">
                <a:solidFill>
                  <a:srgbClr val="59595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89"/>
          <p:cNvSpPr/>
          <p:nvPr/>
        </p:nvSpPr>
        <p:spPr>
          <a:xfrm>
            <a:off x="0" y="6597352"/>
            <a:ext cx="12189000" cy="2607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89"/>
          <p:cNvSpPr txBox="1"/>
          <p:nvPr>
            <p:ph idx="1" type="body"/>
          </p:nvPr>
        </p:nvSpPr>
        <p:spPr>
          <a:xfrm>
            <a:off x="0" y="1005381"/>
            <a:ext cx="121890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1"/>
          <p:cNvSpPr txBox="1"/>
          <p:nvPr>
            <p:ph type="ctrTitle"/>
          </p:nvPr>
        </p:nvSpPr>
        <p:spPr>
          <a:xfrm>
            <a:off x="415507" y="992767"/>
            <a:ext cx="113580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575" name="Google Shape;575;p91"/>
          <p:cNvSpPr txBox="1"/>
          <p:nvPr>
            <p:ph idx="1" type="subTitle"/>
          </p:nvPr>
        </p:nvSpPr>
        <p:spPr>
          <a:xfrm>
            <a:off x="415496" y="3778833"/>
            <a:ext cx="113580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576" name="Google Shape;576;p91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92"/>
          <p:cNvSpPr txBox="1"/>
          <p:nvPr>
            <p:ph type="title"/>
          </p:nvPr>
        </p:nvSpPr>
        <p:spPr>
          <a:xfrm>
            <a:off x="415496" y="2867800"/>
            <a:ext cx="113580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79" name="Google Shape;579;p92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3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82" name="Google Shape;582;p93"/>
          <p:cNvSpPr txBox="1"/>
          <p:nvPr>
            <p:ph idx="1" type="body"/>
          </p:nvPr>
        </p:nvSpPr>
        <p:spPr>
          <a:xfrm>
            <a:off x="415496" y="1536633"/>
            <a:ext cx="113580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83" name="Google Shape;583;p93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4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86" name="Google Shape;586;p94"/>
          <p:cNvSpPr txBox="1"/>
          <p:nvPr>
            <p:ph idx="1" type="body"/>
          </p:nvPr>
        </p:nvSpPr>
        <p:spPr>
          <a:xfrm>
            <a:off x="415496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87" name="Google Shape;587;p94"/>
          <p:cNvSpPr txBox="1"/>
          <p:nvPr>
            <p:ph idx="2" type="body"/>
          </p:nvPr>
        </p:nvSpPr>
        <p:spPr>
          <a:xfrm>
            <a:off x="6441588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88" name="Google Shape;588;p94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95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91" name="Google Shape;591;p95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6"/>
          <p:cNvSpPr txBox="1"/>
          <p:nvPr>
            <p:ph type="title"/>
          </p:nvPr>
        </p:nvSpPr>
        <p:spPr>
          <a:xfrm>
            <a:off x="415496" y="740800"/>
            <a:ext cx="37431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594" name="Google Shape;594;p96"/>
          <p:cNvSpPr txBox="1"/>
          <p:nvPr>
            <p:ph idx="1" type="body"/>
          </p:nvPr>
        </p:nvSpPr>
        <p:spPr>
          <a:xfrm>
            <a:off x="415496" y="1852800"/>
            <a:ext cx="37431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95" name="Google Shape;595;p96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7"/>
          <p:cNvSpPr txBox="1"/>
          <p:nvPr>
            <p:ph type="title"/>
          </p:nvPr>
        </p:nvSpPr>
        <p:spPr>
          <a:xfrm>
            <a:off x="653503" y="600200"/>
            <a:ext cx="84882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598" name="Google Shape;598;p97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415496" y="5640767"/>
            <a:ext cx="79965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8"/>
          <p:cNvSpPr/>
          <p:nvPr/>
        </p:nvSpPr>
        <p:spPr>
          <a:xfrm>
            <a:off x="6094475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98"/>
          <p:cNvSpPr txBox="1"/>
          <p:nvPr>
            <p:ph type="title"/>
          </p:nvPr>
        </p:nvSpPr>
        <p:spPr>
          <a:xfrm>
            <a:off x="353911" y="1644233"/>
            <a:ext cx="5392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602" name="Google Shape;602;p98"/>
          <p:cNvSpPr txBox="1"/>
          <p:nvPr>
            <p:ph idx="1" type="subTitle"/>
          </p:nvPr>
        </p:nvSpPr>
        <p:spPr>
          <a:xfrm>
            <a:off x="353911" y="3737433"/>
            <a:ext cx="5392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03" name="Google Shape;603;p98"/>
          <p:cNvSpPr txBox="1"/>
          <p:nvPr>
            <p:ph idx="2" type="body"/>
          </p:nvPr>
        </p:nvSpPr>
        <p:spPr>
          <a:xfrm>
            <a:off x="6584352" y="965433"/>
            <a:ext cx="51147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04" name="Google Shape;604;p98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9"/>
          <p:cNvSpPr txBox="1"/>
          <p:nvPr>
            <p:ph idx="1" type="body"/>
          </p:nvPr>
        </p:nvSpPr>
        <p:spPr>
          <a:xfrm>
            <a:off x="415496" y="5640767"/>
            <a:ext cx="79965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607" name="Google Shape;607;p99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00"/>
          <p:cNvSpPr txBox="1"/>
          <p:nvPr>
            <p:ph hasCustomPrompt="1" type="title"/>
          </p:nvPr>
        </p:nvSpPr>
        <p:spPr>
          <a:xfrm>
            <a:off x="415496" y="1474833"/>
            <a:ext cx="113580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0" name="Google Shape;610;p100"/>
          <p:cNvSpPr txBox="1"/>
          <p:nvPr>
            <p:ph idx="1" type="body"/>
          </p:nvPr>
        </p:nvSpPr>
        <p:spPr>
          <a:xfrm>
            <a:off x="415496" y="4202967"/>
            <a:ext cx="113580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11" name="Google Shape;611;p100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9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46.xml"/><Relationship Id="rId19" Type="http://schemas.openxmlformats.org/officeDocument/2006/relationships/theme" Target="../theme/theme8.xml"/><Relationship Id="rId6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theme" Target="../theme/theme4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496" y="1536633"/>
            <a:ext cx="113580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idx="10" type="dt"/>
          </p:nvPr>
        </p:nvSpPr>
        <p:spPr>
          <a:xfrm>
            <a:off x="837870" y="6356520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2" name="Google Shape;62;p15"/>
          <p:cNvSpPr txBox="1"/>
          <p:nvPr>
            <p:ph idx="11" type="ftr"/>
          </p:nvPr>
        </p:nvSpPr>
        <p:spPr>
          <a:xfrm>
            <a:off x="4037470" y="6356520"/>
            <a:ext cx="4113900" cy="3651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608326" y="6356520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5"/>
          <p:cNvSpPr txBox="1"/>
          <p:nvPr>
            <p:ph type="title"/>
          </p:nvPr>
        </p:nvSpPr>
        <p:spPr>
          <a:xfrm>
            <a:off x="609328" y="273600"/>
            <a:ext cx="10969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609328" y="1604520"/>
            <a:ext cx="10969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/>
          <p:nvPr>
            <p:ph type="title"/>
          </p:nvPr>
        </p:nvSpPr>
        <p:spPr>
          <a:xfrm>
            <a:off x="685629" y="609600"/>
            <a:ext cx="101289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6" name="Google Shape;116;p28"/>
          <p:cNvSpPr txBox="1"/>
          <p:nvPr>
            <p:ph idx="1" type="body"/>
          </p:nvPr>
        </p:nvSpPr>
        <p:spPr>
          <a:xfrm>
            <a:off x="685629" y="2142067"/>
            <a:ext cx="10128900" cy="3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8"/>
          <p:cNvSpPr txBox="1"/>
          <p:nvPr>
            <p:ph idx="10" type="dt"/>
          </p:nvPr>
        </p:nvSpPr>
        <p:spPr>
          <a:xfrm>
            <a:off x="8587511" y="5870575"/>
            <a:ext cx="1599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8"/>
          <p:cNvSpPr txBox="1"/>
          <p:nvPr>
            <p:ph idx="11" type="ftr"/>
          </p:nvPr>
        </p:nvSpPr>
        <p:spPr>
          <a:xfrm>
            <a:off x="685628" y="5870575"/>
            <a:ext cx="7825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8"/>
          <p:cNvSpPr txBox="1"/>
          <p:nvPr>
            <p:ph idx="12" type="sldNum"/>
          </p:nvPr>
        </p:nvSpPr>
        <p:spPr>
          <a:xfrm>
            <a:off x="10263492" y="5870575"/>
            <a:ext cx="551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A64242"/>
            </a:gs>
            <a:gs pos="50000">
              <a:srgbClr val="833681"/>
            </a:gs>
            <a:gs pos="100000">
              <a:srgbClr val="0B4C18"/>
            </a:gs>
          </a:gsLst>
          <a:lin ang="2519868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shOverlay-FullResolve.png" id="250" name="Google Shape;250;p46"/>
          <p:cNvPicPr preferRelativeResize="0"/>
          <p:nvPr/>
        </p:nvPicPr>
        <p:blipFill rotWithShape="1">
          <a:blip r:embed="rId1">
            <a:alphaModFix amt="10000"/>
          </a:blip>
          <a:srcRect b="0" l="0" r="0" t="0"/>
          <a:stretch/>
        </p:blipFill>
        <p:spPr>
          <a:xfrm>
            <a:off x="0" y="0"/>
            <a:ext cx="12188952" cy="685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6"/>
          <p:cNvSpPr txBox="1"/>
          <p:nvPr>
            <p:ph type="title"/>
          </p:nvPr>
        </p:nvSpPr>
        <p:spPr>
          <a:xfrm>
            <a:off x="680151" y="753228"/>
            <a:ext cx="96114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2" name="Google Shape;252;p46"/>
          <p:cNvSpPr txBox="1"/>
          <p:nvPr>
            <p:ph idx="1" type="body"/>
          </p:nvPr>
        </p:nvSpPr>
        <p:spPr>
          <a:xfrm>
            <a:off x="680151" y="2336873"/>
            <a:ext cx="9611400" cy="35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3" name="Google Shape;253;p46"/>
          <p:cNvSpPr txBox="1"/>
          <p:nvPr>
            <p:ph idx="10" type="dt"/>
          </p:nvPr>
        </p:nvSpPr>
        <p:spPr>
          <a:xfrm>
            <a:off x="7549092" y="5936187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4" name="Google Shape;254;p46"/>
          <p:cNvSpPr txBox="1"/>
          <p:nvPr>
            <p:ph idx="11" type="ftr"/>
          </p:nvPr>
        </p:nvSpPr>
        <p:spPr>
          <a:xfrm>
            <a:off x="680151" y="5936188"/>
            <a:ext cx="686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5" name="Google Shape;255;p46"/>
          <p:cNvSpPr txBox="1"/>
          <p:nvPr>
            <p:ph idx="12" type="sldNum"/>
          </p:nvPr>
        </p:nvSpPr>
        <p:spPr>
          <a:xfrm>
            <a:off x="10726771" y="753227"/>
            <a:ext cx="1153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4"/>
          <p:cNvSpPr txBox="1"/>
          <p:nvPr>
            <p:ph type="title"/>
          </p:nvPr>
        </p:nvSpPr>
        <p:spPr>
          <a:xfrm>
            <a:off x="415496" y="546667"/>
            <a:ext cx="113580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4" name="Google Shape;444;p64"/>
          <p:cNvSpPr txBox="1"/>
          <p:nvPr>
            <p:ph idx="1" type="body"/>
          </p:nvPr>
        </p:nvSpPr>
        <p:spPr>
          <a:xfrm>
            <a:off x="415496" y="1639833"/>
            <a:ext cx="11358000" cy="4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Roboto"/>
              <a:buChar char="■"/>
              <a:defRPr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5" name="Google Shape;445;p64"/>
          <p:cNvSpPr txBox="1"/>
          <p:nvPr>
            <p:ph idx="12" type="sldNum"/>
          </p:nvPr>
        </p:nvSpPr>
        <p:spPr>
          <a:xfrm>
            <a:off x="11277753" y="6201587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6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0" name="Google Shape;520;p76"/>
          <p:cNvSpPr txBox="1"/>
          <p:nvPr>
            <p:ph idx="1" type="body"/>
          </p:nvPr>
        </p:nvSpPr>
        <p:spPr>
          <a:xfrm>
            <a:off x="415496" y="1536633"/>
            <a:ext cx="113580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1" name="Google Shape;521;p76"/>
          <p:cNvSpPr txBox="1"/>
          <p:nvPr>
            <p:ph idx="12" type="sldNum"/>
          </p:nvPr>
        </p:nvSpPr>
        <p:spPr>
          <a:xfrm>
            <a:off x="11293784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8"/>
          <p:cNvSpPr txBox="1"/>
          <p:nvPr>
            <p:ph type="title"/>
          </p:nvPr>
        </p:nvSpPr>
        <p:spPr>
          <a:xfrm>
            <a:off x="837990" y="365125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0"/>
          <p:cNvSpPr txBox="1"/>
          <p:nvPr>
            <p:ph type="title"/>
          </p:nvPr>
        </p:nvSpPr>
        <p:spPr>
          <a:xfrm>
            <a:off x="415496" y="593367"/>
            <a:ext cx="11358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1" name="Google Shape;571;p90"/>
          <p:cNvSpPr txBox="1"/>
          <p:nvPr>
            <p:ph idx="1" type="body"/>
          </p:nvPr>
        </p:nvSpPr>
        <p:spPr>
          <a:xfrm>
            <a:off x="415496" y="1536633"/>
            <a:ext cx="113580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2" name="Google Shape;572;p90"/>
          <p:cNvSpPr txBox="1"/>
          <p:nvPr>
            <p:ph idx="12" type="sldNum"/>
          </p:nvPr>
        </p:nvSpPr>
        <p:spPr>
          <a:xfrm>
            <a:off x="11293784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23.jpg"/><Relationship Id="rId5" Type="http://schemas.openxmlformats.org/officeDocument/2006/relationships/image" Target="../media/image46.png"/><Relationship Id="rId6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3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38.jpg"/><Relationship Id="rId5" Type="http://schemas.openxmlformats.org/officeDocument/2006/relationships/image" Target="../media/image5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Relationship Id="rId4" Type="http://schemas.openxmlformats.org/officeDocument/2006/relationships/image" Target="../media/image43.png"/><Relationship Id="rId5" Type="http://schemas.openxmlformats.org/officeDocument/2006/relationships/image" Target="../media/image37.jpg"/><Relationship Id="rId6" Type="http://schemas.openxmlformats.org/officeDocument/2006/relationships/image" Target="../media/image4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Relationship Id="rId4" Type="http://schemas.openxmlformats.org/officeDocument/2006/relationships/image" Target="../media/image52.png"/><Relationship Id="rId5" Type="http://schemas.openxmlformats.org/officeDocument/2006/relationships/image" Target="../media/image51.png"/><Relationship Id="rId6" Type="http://schemas.openxmlformats.org/officeDocument/2006/relationships/image" Target="../media/image4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Relationship Id="rId4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coronavirus.jhu.edu/map.html" TargetMode="External"/><Relationship Id="rId4" Type="http://schemas.openxmlformats.org/officeDocument/2006/relationships/image" Target="../media/image11.jpg"/><Relationship Id="rId5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jpg"/><Relationship Id="rId4" Type="http://schemas.openxmlformats.org/officeDocument/2006/relationships/image" Target="../media/image5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35.png"/><Relationship Id="rId5" Type="http://schemas.openxmlformats.org/officeDocument/2006/relationships/image" Target="../media/image55.jpg"/><Relationship Id="rId6" Type="http://schemas.openxmlformats.org/officeDocument/2006/relationships/image" Target="../media/image14.jpg"/><Relationship Id="rId7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bit.ly/ucbpdp-calendar" TargetMode="External"/><Relationship Id="rId4" Type="http://schemas.openxmlformats.org/officeDocument/2006/relationships/hyperlink" Target="https://gse.berkeley.edu/academics/professional-programs/teacher-preparation/support-k-12-community" TargetMode="External"/><Relationship Id="rId5" Type="http://schemas.openxmlformats.org/officeDocument/2006/relationships/image" Target="../media/image12.jpg"/><Relationship Id="rId6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1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Webinar</a:t>
            </a:r>
            <a:r>
              <a:rPr b="1" lang="en">
                <a:solidFill>
                  <a:srgbClr val="1C4587"/>
                </a:solidFill>
              </a:rPr>
              <a:t> Norms</a:t>
            </a:r>
            <a:r>
              <a:rPr lang="en"/>
              <a:t> </a:t>
            </a:r>
            <a:endParaRPr/>
          </a:p>
        </p:txBody>
      </p:sp>
      <p:sp>
        <p:nvSpPr>
          <p:cNvPr id="617" name="Google Shape;617;p101"/>
          <p:cNvSpPr txBox="1"/>
          <p:nvPr>
            <p:ph idx="1" type="body"/>
          </p:nvPr>
        </p:nvSpPr>
        <p:spPr>
          <a:xfrm>
            <a:off x="878180" y="1017108"/>
            <a:ext cx="10362300" cy="3908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</a:rPr>
              <a:t>Participants are muted when they enter the </a:t>
            </a:r>
            <a:r>
              <a:rPr lang="en" sz="2200">
                <a:solidFill>
                  <a:srgbClr val="1C4587"/>
                </a:solidFill>
              </a:rPr>
              <a:t>webinar</a:t>
            </a:r>
            <a:r>
              <a:rPr lang="en" sz="2200">
                <a:solidFill>
                  <a:srgbClr val="1C4587"/>
                </a:solidFill>
              </a:rPr>
              <a:t>.</a:t>
            </a:r>
            <a:endParaRPr sz="2200">
              <a:solidFill>
                <a:srgbClr val="1C4587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</a:rPr>
              <a:t>Please remain muted during panelist presentations.</a:t>
            </a:r>
            <a:endParaRPr sz="2200">
              <a:solidFill>
                <a:srgbClr val="1C4587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</a:rPr>
              <a:t>For live captioning, click CC on your control bar.</a:t>
            </a:r>
            <a:endParaRPr sz="2200">
              <a:solidFill>
                <a:srgbClr val="1C4587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</a:rPr>
              <a:t>Live captioning is only available in the main room, not in the breakout rooms.</a:t>
            </a:r>
            <a:endParaRPr sz="2200">
              <a:solidFill>
                <a:srgbClr val="1C4587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</a:rPr>
              <a:t>Use the chat box to add comments/communicate during the presentation. </a:t>
            </a:r>
            <a:endParaRPr sz="2200">
              <a:solidFill>
                <a:srgbClr val="1C4587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  <a:highlight>
                  <a:srgbClr val="FFFFFF"/>
                </a:highlight>
              </a:rPr>
              <a:t>This meeting is NOT being recorded.</a:t>
            </a:r>
            <a:endParaRPr sz="2200">
              <a:solidFill>
                <a:srgbClr val="1C4587"/>
              </a:solidFill>
              <a:highlight>
                <a:srgbClr val="FFFFFF"/>
              </a:highlight>
            </a:endParaRPr>
          </a:p>
        </p:txBody>
      </p:sp>
      <p:sp>
        <p:nvSpPr>
          <p:cNvPr id="618" name="Google Shape;618;p101"/>
          <p:cNvSpPr txBox="1"/>
          <p:nvPr/>
        </p:nvSpPr>
        <p:spPr>
          <a:xfrm>
            <a:off x="7095058" y="5875333"/>
            <a:ext cx="24183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619" name="Google Shape;619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47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11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What is the TED Alumni Program?</a:t>
            </a:r>
            <a:endParaRPr/>
          </a:p>
        </p:txBody>
      </p:sp>
      <p:sp>
        <p:nvSpPr>
          <p:cNvPr id="703" name="Google Shape;703;p111"/>
          <p:cNvSpPr txBox="1"/>
          <p:nvPr>
            <p:ph idx="1" type="body"/>
          </p:nvPr>
        </p:nvSpPr>
        <p:spPr>
          <a:xfrm>
            <a:off x="878180" y="1116167"/>
            <a:ext cx="10362300" cy="4514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Participants of the TED program are invited to apply to participate for the alumni program</a:t>
            </a:r>
            <a:endParaRPr>
              <a:solidFill>
                <a:srgbClr val="0B5394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Emphasis on developing collaborative working groups</a:t>
            </a:r>
            <a:endParaRPr>
              <a:solidFill>
                <a:srgbClr val="0B5394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Teachers select a project they would like to pursue with others and spend time during each session working toward their goal</a:t>
            </a:r>
            <a:endParaRPr>
              <a:solidFill>
                <a:srgbClr val="0B5394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Teachers also give mini-presentations on a topic of their choice</a:t>
            </a:r>
            <a:endParaRPr>
              <a:solidFill>
                <a:srgbClr val="0B5394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Teachers have worked on a range of topics from research studies to collaborative classroom Zoom meetings</a:t>
            </a:r>
            <a:endParaRPr>
              <a:solidFill>
                <a:srgbClr val="0B539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1C4587"/>
              </a:solidFill>
            </a:endParaRPr>
          </a:p>
        </p:txBody>
      </p:sp>
      <p:pic>
        <p:nvPicPr>
          <p:cNvPr id="704" name="Google Shape;704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12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TED Alumni Panelist Presentations</a:t>
            </a:r>
            <a:endParaRPr/>
          </a:p>
        </p:txBody>
      </p:sp>
      <p:sp>
        <p:nvSpPr>
          <p:cNvPr id="710" name="Google Shape;710;p112"/>
          <p:cNvSpPr txBox="1"/>
          <p:nvPr>
            <p:ph idx="1" type="body"/>
          </p:nvPr>
        </p:nvSpPr>
        <p:spPr>
          <a:xfrm>
            <a:off x="878180" y="1116167"/>
            <a:ext cx="10362300" cy="4514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Joe Scanavino from Niantic, Illinois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Adriana Laze from Tirane, Albania 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Mirko Labbri from Italy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Mark Lobes from Tinley Park, Illinois 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Duane Johansen from Indiana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Magdalena Brzezinska from Poznan, Poland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Dabrowka Ujec from The Netherlands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Aleksandra Duric from Germany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Bill Hilt from Perrysburg, Ohio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Catherine Mein from Huxley, Iowa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Karla Milevoj from Labin, Croatia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C4587"/>
                </a:solidFill>
              </a:rPr>
              <a:t>Vincenza Leone from Milan, Italy </a:t>
            </a:r>
            <a:endParaRPr sz="20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</p:txBody>
      </p:sp>
      <p:pic>
        <p:nvPicPr>
          <p:cNvPr id="711" name="Google Shape;711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13"/>
          <p:cNvSpPr txBox="1"/>
          <p:nvPr>
            <p:ph type="ctrTitle"/>
          </p:nvPr>
        </p:nvSpPr>
        <p:spPr>
          <a:xfrm>
            <a:off x="205249" y="555600"/>
            <a:ext cx="5854500" cy="1118400"/>
          </a:xfrm>
          <a:prstGeom prst="rect">
            <a:avLst/>
          </a:prstGeom>
        </p:spPr>
        <p:txBody>
          <a:bodyPr anchorCtr="0" anchor="b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Joe Scanavino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German and Spanish Teacher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Sangamon Valley High School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717" name="Google Shape;717;p113"/>
          <p:cNvSpPr txBox="1"/>
          <p:nvPr>
            <p:ph idx="1" type="subTitle"/>
          </p:nvPr>
        </p:nvSpPr>
        <p:spPr>
          <a:xfrm>
            <a:off x="205241" y="2436867"/>
            <a:ext cx="5495700" cy="5772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-I teach German and Spanish at Sangamon Valley High School</a:t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-Our high school has 220 students total in classes 9-12 and around 36 teachers</a:t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-We started Remote Learning toward the end of March and will continue to the end of the school year….which for us is the middle of May.</a:t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-Remote Learning has been a challenge!</a:t>
            </a:r>
            <a:endParaRPr sz="2300">
              <a:solidFill>
                <a:srgbClr val="FFFFFF"/>
              </a:solidFill>
            </a:endParaRPr>
          </a:p>
        </p:txBody>
      </p:sp>
      <p:pic>
        <p:nvPicPr>
          <p:cNvPr id="718" name="Google Shape;718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319" y="186700"/>
            <a:ext cx="2368141" cy="23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7082" y="186700"/>
            <a:ext cx="2368141" cy="23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3458" y="3146667"/>
            <a:ext cx="3383788" cy="343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4656" y="3146667"/>
            <a:ext cx="2368138" cy="343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017" y="4124880"/>
            <a:ext cx="3546553" cy="250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3047" y="1156680"/>
            <a:ext cx="1403290" cy="1388893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14"/>
          <p:cNvSpPr txBox="1"/>
          <p:nvPr/>
        </p:nvSpPr>
        <p:spPr>
          <a:xfrm>
            <a:off x="262374" y="766440"/>
            <a:ext cx="374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ADRIANA  LAZE -  ALBANIA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14"/>
          <p:cNvSpPr txBox="1"/>
          <p:nvPr/>
        </p:nvSpPr>
        <p:spPr>
          <a:xfrm>
            <a:off x="4135005" y="766440"/>
            <a:ext cx="7791900" cy="12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Math  Teacher  at  Secondary School  “ Katund i Ri “ (420  students )    Tirane ,  Albania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age of  my students:   12 – 15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114"/>
          <p:cNvSpPr txBox="1"/>
          <p:nvPr/>
        </p:nvSpPr>
        <p:spPr>
          <a:xfrm>
            <a:off x="4135005" y="1730160"/>
            <a:ext cx="666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ED7D31"/>
                </a:solidFill>
                <a:latin typeface="Lustria"/>
                <a:ea typeface="Lustria"/>
                <a:cs typeface="Lustria"/>
                <a:sym typeface="Lustria"/>
              </a:rPr>
              <a:t>e</a:t>
            </a:r>
            <a:r>
              <a:rPr b="1" i="0" lang="en" sz="1800" u="none" cap="none" strike="noStrike">
                <a:solidFill>
                  <a:srgbClr val="00B050"/>
                </a:solidFill>
                <a:latin typeface="Lustria"/>
                <a:ea typeface="Lustria"/>
                <a:cs typeface="Lustria"/>
                <a:sym typeface="Lustria"/>
              </a:rPr>
              <a:t> </a:t>
            </a:r>
            <a:r>
              <a:rPr b="1" i="0" lang="en" sz="1800" u="none" cap="none" strike="noStrike">
                <a:solidFill>
                  <a:srgbClr val="002060"/>
                </a:solidFill>
                <a:latin typeface="Lustria"/>
                <a:ea typeface="Lustria"/>
                <a:cs typeface="Lustria"/>
                <a:sym typeface="Lustria"/>
              </a:rPr>
              <a:t>Twinning </a:t>
            </a:r>
            <a:r>
              <a:rPr b="1" i="0" lang="en" sz="1800" u="none" cap="none" strike="noStrike">
                <a:solidFill>
                  <a:srgbClr val="00B050"/>
                </a:solidFill>
                <a:latin typeface="Lustria"/>
                <a:ea typeface="Lustria"/>
                <a:cs typeface="Lustria"/>
                <a:sym typeface="Lustria"/>
              </a:rPr>
              <a:t>   </a:t>
            </a:r>
            <a:r>
              <a:rPr b="1" i="0" lang="en" sz="1800" u="none" cap="none" strike="noStrike">
                <a:solidFill>
                  <a:srgbClr val="002060"/>
                </a:solidFill>
                <a:latin typeface="Lustria"/>
                <a:ea typeface="Lustria"/>
                <a:cs typeface="Lustria"/>
                <a:sym typeface="Lustria"/>
              </a:rPr>
              <a:t>&amp;</a:t>
            </a:r>
            <a:r>
              <a:rPr b="1" i="0" lang="en" sz="1800" u="none" cap="none" strike="noStrike">
                <a:solidFill>
                  <a:srgbClr val="00B050"/>
                </a:solidFill>
                <a:latin typeface="Lustria"/>
                <a:ea typeface="Lustria"/>
                <a:cs typeface="Lustria"/>
                <a:sym typeface="Lustria"/>
              </a:rPr>
              <a:t>   </a:t>
            </a:r>
            <a:r>
              <a:rPr b="1" i="0" lang="en" sz="1800" u="none" cap="none" strike="noStrike">
                <a:solidFill>
                  <a:srgbClr val="2F5597"/>
                </a:solidFill>
                <a:latin typeface="Lustria"/>
                <a:ea typeface="Lustria"/>
                <a:cs typeface="Lustria"/>
                <a:sym typeface="Lustria"/>
              </a:rPr>
              <a:t>Scientix</a:t>
            </a:r>
            <a:r>
              <a:rPr b="1" i="0" lang="en" sz="1800" u="none" cap="none" strike="noStrike">
                <a:solidFill>
                  <a:srgbClr val="00B050"/>
                </a:solidFill>
                <a:latin typeface="Lustria"/>
                <a:ea typeface="Lustria"/>
                <a:cs typeface="Lustria"/>
                <a:sym typeface="Lustria"/>
              </a:rPr>
              <a:t>    </a:t>
            </a:r>
            <a:r>
              <a:rPr b="1" i="0" lang="en" sz="1800" u="none" cap="none" strike="noStrike">
                <a:solidFill>
                  <a:srgbClr val="002060"/>
                </a:solidFill>
                <a:latin typeface="Lustria"/>
                <a:ea typeface="Lustria"/>
                <a:cs typeface="Lustria"/>
                <a:sym typeface="Lustria"/>
              </a:rPr>
              <a:t>Ambassador</a:t>
            </a:r>
            <a:r>
              <a:rPr b="1" i="0" lang="en" sz="1800" u="none" cap="none" strike="noStrike">
                <a:solidFill>
                  <a:srgbClr val="00B050"/>
                </a:solidFill>
                <a:latin typeface="Lustria"/>
                <a:ea typeface="Lustria"/>
                <a:cs typeface="Lustria"/>
                <a:sym typeface="Lustria"/>
              </a:rPr>
              <a:t>  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14"/>
          <p:cNvSpPr txBox="1"/>
          <p:nvPr/>
        </p:nvSpPr>
        <p:spPr>
          <a:xfrm>
            <a:off x="4003278" y="2658960"/>
            <a:ext cx="8185800" cy="45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 March 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First day  of remote teaching  + Creating group classes on WhatsApp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  March</a:t>
            </a: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My first video learning  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21 March 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Teaching in time of Corona  ( Online seminar in European Schoolnet </a:t>
            </a: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23 March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– A short tutorial video for my students regarding to Zoom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23 March </a:t>
            </a: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Created  virtual classes in Google Classroom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24 March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– A tutorial video for a combination: Google Classroom  &amp;  Zoom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26 March </a:t>
            </a: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 short tutorial videos for Google classrooms for students and teachers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29 March </a:t>
            </a: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Used for the first time GeoGebra 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31 March </a:t>
            </a: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Tutorial video for students how to  realize online test in a google form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   April    </a:t>
            </a: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 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First puzzle with 4 pieces ( now with 100 ) for my Autic Student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AutoNum type="arabicPlain" startAt="19"/>
            </a:pPr>
            <a:r>
              <a:rPr b="1" i="0" lang="en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April  </a:t>
            </a: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 Joined  e Twinning project  Our Quarantine Diary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……. To be  continued   ………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14"/>
          <p:cNvSpPr txBox="1"/>
          <p:nvPr/>
        </p:nvSpPr>
        <p:spPr>
          <a:xfrm>
            <a:off x="5232011" y="2240640"/>
            <a:ext cx="556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Some of my activities  during   Remote Teaching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14"/>
          <p:cNvSpPr txBox="1"/>
          <p:nvPr/>
        </p:nvSpPr>
        <p:spPr>
          <a:xfrm>
            <a:off x="5513101" y="393840"/>
            <a:ext cx="528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GLOBAL   VIEWS  OF  COVID 2020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14"/>
          <p:cNvSpPr txBox="1"/>
          <p:nvPr/>
        </p:nvSpPr>
        <p:spPr>
          <a:xfrm>
            <a:off x="6746872" y="6393600"/>
            <a:ext cx="1305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May 2 2020 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14"/>
          <p:cNvSpPr txBox="1"/>
          <p:nvPr/>
        </p:nvSpPr>
        <p:spPr>
          <a:xfrm>
            <a:off x="262374" y="1248840"/>
            <a:ext cx="3516000" cy="2246700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002060"/>
                </a:solidFill>
                <a:latin typeface="Lustria"/>
                <a:ea typeface="Lustria"/>
                <a:cs typeface="Lustria"/>
                <a:sym typeface="Lustria"/>
              </a:rPr>
              <a:t>Being a teacher 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002060"/>
                </a:solidFill>
                <a:latin typeface="Lustria"/>
                <a:ea typeface="Lustria"/>
                <a:cs typeface="Lustria"/>
                <a:sym typeface="Lustria"/>
              </a:rPr>
              <a:t>at 21-st century, 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002060"/>
                </a:solidFill>
                <a:latin typeface="Lustria"/>
                <a:ea typeface="Lustria"/>
                <a:cs typeface="Lustria"/>
                <a:sym typeface="Lustria"/>
              </a:rPr>
              <a:t>is not a  challenge .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002060"/>
                </a:solidFill>
                <a:latin typeface="Lustria"/>
                <a:ea typeface="Lustria"/>
                <a:cs typeface="Lustria"/>
                <a:sym typeface="Lustria"/>
              </a:rPr>
              <a:t> It is a multiple challenge  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115"/>
          <p:cNvPicPr preferRelativeResize="0"/>
          <p:nvPr/>
        </p:nvPicPr>
        <p:blipFill>
          <a:blip r:embed="rId3">
            <a:alphaModFix amt="61000"/>
          </a:blip>
          <a:stretch>
            <a:fillRect/>
          </a:stretch>
        </p:blipFill>
        <p:spPr>
          <a:xfrm>
            <a:off x="-143231" y="-88966"/>
            <a:ext cx="12188950" cy="740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15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0" y="31667"/>
            <a:ext cx="12188948" cy="7166766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15"/>
          <p:cNvSpPr txBox="1"/>
          <p:nvPr>
            <p:ph type="title"/>
          </p:nvPr>
        </p:nvSpPr>
        <p:spPr>
          <a:xfrm>
            <a:off x="626976" y="6086000"/>
            <a:ext cx="11358000" cy="810300"/>
          </a:xfrm>
          <a:prstGeom prst="rect">
            <a:avLst/>
          </a:prstGeom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Mirko Labbri                               mirkolabbri@gmail.com</a:t>
            </a:r>
            <a:endParaRPr b="1" sz="3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3" name="Google Shape;743;p115"/>
          <p:cNvSpPr txBox="1"/>
          <p:nvPr>
            <p:ph idx="4294967295" type="body"/>
          </p:nvPr>
        </p:nvSpPr>
        <p:spPr>
          <a:xfrm>
            <a:off x="669099" y="304800"/>
            <a:ext cx="3382500" cy="5265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ITALY - Near Venice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744" name="Google Shape;744;p115"/>
          <p:cNvSpPr txBox="1"/>
          <p:nvPr>
            <p:ph idx="4294967295" type="body"/>
          </p:nvPr>
        </p:nvSpPr>
        <p:spPr>
          <a:xfrm>
            <a:off x="668099" y="787133"/>
            <a:ext cx="3382500" cy="49713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900+ Students </a:t>
            </a:r>
            <a:r>
              <a:rPr b="1" lang="en" sz="15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(Pri-Middle)</a:t>
            </a:r>
            <a:br>
              <a:rPr b="1" lang="en" sz="15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½ teaching time </a:t>
            </a:r>
            <a:r>
              <a:rPr b="1" lang="en" sz="17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(Gsuite)</a:t>
            </a:r>
            <a:endParaRPr b="1" sz="17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Started: March 9 (test)</a:t>
            </a: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Full classes: March 16</a:t>
            </a:r>
            <a:endParaRPr b="1" sz="2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Not early, not late</a:t>
            </a:r>
            <a:endParaRPr b="1" sz="2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No more parent interactions</a:t>
            </a:r>
            <a:endParaRPr b="1" sz="2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Limited access to students</a:t>
            </a:r>
            <a:endParaRPr b="1" sz="2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2100">
              <a:solidFill>
                <a:srgbClr val="EFEFEF"/>
              </a:solidFill>
            </a:endParaRPr>
          </a:p>
        </p:txBody>
      </p:sp>
      <p:sp>
        <p:nvSpPr>
          <p:cNvPr id="745" name="Google Shape;745;p115"/>
          <p:cNvSpPr txBox="1"/>
          <p:nvPr>
            <p:ph idx="4294967295" type="body"/>
          </p:nvPr>
        </p:nvSpPr>
        <p:spPr>
          <a:xfrm>
            <a:off x="4822860" y="-88967"/>
            <a:ext cx="3325200" cy="6153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Training in Crisis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746" name="Google Shape;746;p115"/>
          <p:cNvSpPr txBox="1"/>
          <p:nvPr>
            <p:ph idx="4294967295" type="body"/>
          </p:nvPr>
        </p:nvSpPr>
        <p:spPr>
          <a:xfrm>
            <a:off x="4816728" y="435600"/>
            <a:ext cx="3325200" cy="16083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Management</a:t>
            </a: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Self training</a:t>
            </a: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Teacher training</a:t>
            </a: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External training </a:t>
            </a:r>
            <a:endParaRPr b="1" sz="2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7" name="Google Shape;747;p115"/>
          <p:cNvSpPr txBox="1"/>
          <p:nvPr>
            <p:ph idx="4294967295" type="body"/>
          </p:nvPr>
        </p:nvSpPr>
        <p:spPr>
          <a:xfrm>
            <a:off x="8478079" y="-29033"/>
            <a:ext cx="3509100" cy="6153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What is working ?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748" name="Google Shape;748;p115"/>
          <p:cNvSpPr txBox="1"/>
          <p:nvPr>
            <p:ph idx="4294967295" type="body"/>
          </p:nvPr>
        </p:nvSpPr>
        <p:spPr>
          <a:xfrm>
            <a:off x="8487676" y="449733"/>
            <a:ext cx="3509100" cy="2282400"/>
          </a:xfrm>
          <a:prstGeom prst="rect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b="50%" l="50%" r="50%" t="50%"/>
            </a:path>
            <a:tileRect/>
          </a:gradFill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Teacher satisfaction</a:t>
            </a:r>
            <a:endParaRPr b="1" sz="2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Students satisfaction</a:t>
            </a:r>
            <a:endParaRPr b="1" sz="2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49" name="Google Shape;749;p115"/>
          <p:cNvSpPr txBox="1"/>
          <p:nvPr>
            <p:ph idx="4294967295" type="body"/>
          </p:nvPr>
        </p:nvSpPr>
        <p:spPr>
          <a:xfrm>
            <a:off x="8700090" y="2893233"/>
            <a:ext cx="3325200" cy="615300"/>
          </a:xfrm>
          <a:prstGeom prst="rect">
            <a:avLst/>
          </a:prstGeom>
          <a:solidFill>
            <a:srgbClr val="3C78D8"/>
          </a:solidFill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What is NOT working ?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750" name="Google Shape;750;p115"/>
          <p:cNvSpPr txBox="1"/>
          <p:nvPr>
            <p:ph idx="4294967295" type="body"/>
          </p:nvPr>
        </p:nvSpPr>
        <p:spPr>
          <a:xfrm>
            <a:off x="8671497" y="3371933"/>
            <a:ext cx="3382500" cy="22824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Evaluation</a:t>
            </a: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Well being ?</a:t>
            </a: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Emotions?</a:t>
            </a: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Teaching ?</a:t>
            </a:r>
            <a:b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_ Learning ?</a:t>
            </a:r>
            <a:endParaRPr b="1" sz="2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751" name="Google Shape;751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2996" y="2438842"/>
            <a:ext cx="1903057" cy="364625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2" name="Google Shape;752;p115"/>
          <p:cNvSpPr/>
          <p:nvPr/>
        </p:nvSpPr>
        <p:spPr>
          <a:xfrm>
            <a:off x="6026492" y="2988067"/>
            <a:ext cx="404700" cy="10065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85779" cy="6854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map&#10;&#10;Description automatically generated" id="758" name="Google Shape;758;p116"/>
          <p:cNvPicPr preferRelativeResize="0"/>
          <p:nvPr/>
        </p:nvPicPr>
        <p:blipFill rotWithShape="1">
          <a:blip r:embed="rId5">
            <a:alphaModFix/>
          </a:blip>
          <a:srcRect b="0" l="12069" r="12401" t="0"/>
          <a:stretch/>
        </p:blipFill>
        <p:spPr>
          <a:xfrm>
            <a:off x="20" y="975"/>
            <a:ext cx="46348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16"/>
          <p:cNvSpPr txBox="1"/>
          <p:nvPr/>
        </p:nvSpPr>
        <p:spPr>
          <a:xfrm>
            <a:off x="5116004" y="335560"/>
            <a:ext cx="6449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 Lobes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Victor J. Andrew High School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Tinley Park, IL</a:t>
            </a:r>
            <a:endParaRPr/>
          </a:p>
        </p:txBody>
      </p:sp>
      <p:sp>
        <p:nvSpPr>
          <p:cNvPr id="760" name="Google Shape;760;p116"/>
          <p:cNvSpPr txBox="1"/>
          <p:nvPr/>
        </p:nvSpPr>
        <p:spPr>
          <a:xfrm>
            <a:off x="5250194" y="1568741"/>
            <a:ext cx="6650700" cy="50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Location:  Southwest Suburb of Chicago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Town Size:  56,000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Town Demographics:  Middle to Upper Middle Class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School Type:  Secondary / Comprehensive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School Size:  2,100 Students grades 9-12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Demographics:  90% college-bound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Devices:  Dell Chromebook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Teacher Devices:  HP EliteBook 360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Announcement of Closure:  13 March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 E-Learning Day:  16 March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School Learning Engagement Standards Announcement:  3 April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 State Distance Learning Day:  6 April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Announcement of State School Year Cancellation:  17 April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 Day of School Year:  27 May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Summer School:  Online Only / No Summer Sport Camps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17"/>
          <p:cNvPicPr preferRelativeResize="0"/>
          <p:nvPr/>
        </p:nvPicPr>
        <p:blipFill rotWithShape="1">
          <a:blip r:embed="rId3">
            <a:alphaModFix/>
          </a:blip>
          <a:srcRect b="37075" l="0" r="0" t="25587"/>
          <a:stretch/>
        </p:blipFill>
        <p:spPr>
          <a:xfrm>
            <a:off x="0" y="0"/>
            <a:ext cx="4870214" cy="1818832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117"/>
          <p:cNvSpPr txBox="1"/>
          <p:nvPr/>
        </p:nvSpPr>
        <p:spPr>
          <a:xfrm>
            <a:off x="4869215" y="200"/>
            <a:ext cx="7319700" cy="18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Verdana"/>
                <a:ea typeface="Verdana"/>
                <a:cs typeface="Verdana"/>
                <a:sym typeface="Verdana"/>
              </a:rPr>
              <a:t>Duane Johansen</a:t>
            </a:r>
            <a:endParaRPr b="1" sz="3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Verdana"/>
                <a:ea typeface="Verdana"/>
                <a:cs typeface="Verdana"/>
                <a:sym typeface="Verdana"/>
              </a:rPr>
              <a:t>Humanities Instructor </a:t>
            </a:r>
            <a:endParaRPr b="1"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Verdana"/>
                <a:ea typeface="Verdana"/>
                <a:cs typeface="Verdana"/>
                <a:sym typeface="Verdana"/>
              </a:rPr>
              <a:t>The Excel Center Kokomo</a:t>
            </a:r>
            <a:endParaRPr b="1"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Verdana"/>
                <a:ea typeface="Verdana"/>
                <a:cs typeface="Verdana"/>
                <a:sym typeface="Verdana"/>
              </a:rPr>
              <a:t>Kokomo, Indiana, USA</a:t>
            </a:r>
            <a:endParaRPr b="1" sz="2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7" name="Google Shape;767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0880" y="1818826"/>
            <a:ext cx="4876457" cy="284213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17"/>
          <p:cNvSpPr/>
          <p:nvPr/>
        </p:nvSpPr>
        <p:spPr>
          <a:xfrm>
            <a:off x="9344962" y="2943233"/>
            <a:ext cx="126900" cy="1428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9" name="Google Shape;769;p117"/>
          <p:cNvPicPr preferRelativeResize="0"/>
          <p:nvPr/>
        </p:nvPicPr>
        <p:blipFill rotWithShape="1">
          <a:blip r:embed="rId5">
            <a:alphaModFix/>
          </a:blip>
          <a:srcRect b="22838" l="0" r="0" t="18987"/>
          <a:stretch/>
        </p:blipFill>
        <p:spPr>
          <a:xfrm>
            <a:off x="126435" y="4455667"/>
            <a:ext cx="3096392" cy="240236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0" name="Google Shape;770;p117"/>
          <p:cNvSpPr txBox="1"/>
          <p:nvPr/>
        </p:nvSpPr>
        <p:spPr>
          <a:xfrm>
            <a:off x="126435" y="2038700"/>
            <a:ext cx="5607000" cy="24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Verdana"/>
                <a:ea typeface="Verdana"/>
                <a:cs typeface="Verdana"/>
                <a:sym typeface="Verdana"/>
              </a:rPr>
              <a:t>High School for Adults (16-60+)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Verdana"/>
                <a:ea typeface="Verdana"/>
                <a:cs typeface="Verdana"/>
                <a:sym typeface="Verdana"/>
              </a:rPr>
              <a:t>360+ Students Enrolled 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Verdana"/>
                <a:ea typeface="Verdana"/>
                <a:cs typeface="Verdana"/>
                <a:sym typeface="Verdana"/>
              </a:rPr>
              <a:t>10 Teaching Staff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Verdana"/>
                <a:ea typeface="Verdana"/>
                <a:cs typeface="Verdana"/>
                <a:sym typeface="Verdana"/>
              </a:rPr>
              <a:t>14 Support/Administrative Staff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1" name="Google Shape;771;p117"/>
          <p:cNvSpPr txBox="1"/>
          <p:nvPr/>
        </p:nvSpPr>
        <p:spPr>
          <a:xfrm>
            <a:off x="3527551" y="4723633"/>
            <a:ext cx="8966100" cy="20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Verdana"/>
                <a:ea typeface="Verdana"/>
                <a:cs typeface="Verdana"/>
                <a:sym typeface="Verdana"/>
              </a:rPr>
              <a:t>Last School Day: March 12 	State Lockdown: March 23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Verdana"/>
                <a:ea typeface="Verdana"/>
                <a:cs typeface="Verdana"/>
                <a:sym typeface="Verdana"/>
              </a:rPr>
              <a:t>Start of 5th Term: April 6	End of 5th Term: May 29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Verdana"/>
                <a:ea typeface="Verdana"/>
                <a:cs typeface="Verdana"/>
                <a:sym typeface="Verdana"/>
              </a:rPr>
              <a:t>Staff Reports: July 6			Students Report: July 14 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118"/>
          <p:cNvPicPr preferRelativeResize="0"/>
          <p:nvPr/>
        </p:nvPicPr>
        <p:blipFill rotWithShape="1">
          <a:blip r:embed="rId3">
            <a:alphaModFix/>
          </a:blip>
          <a:srcRect b="19285" l="18528" r="18767" t="17294"/>
          <a:stretch/>
        </p:blipFill>
        <p:spPr>
          <a:xfrm>
            <a:off x="50482" y="0"/>
            <a:ext cx="1205529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9"/>
          <p:cNvSpPr txBox="1"/>
          <p:nvPr>
            <p:ph type="title"/>
          </p:nvPr>
        </p:nvSpPr>
        <p:spPr>
          <a:xfrm>
            <a:off x="680151" y="753228"/>
            <a:ext cx="96114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Arial Rounded"/>
              <a:buNone/>
            </a:pPr>
            <a:r>
              <a:rPr b="1" lang="en" sz="3240">
                <a:latin typeface="Arial Rounded"/>
                <a:ea typeface="Arial Rounded"/>
                <a:cs typeface="Arial Rounded"/>
                <a:sym typeface="Arial Rounded"/>
              </a:rPr>
              <a:t>Cartesius Lyceum, Amsterdam (NL): </a:t>
            </a:r>
            <a:br>
              <a:rPr b="1" lang="en" sz="3240"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lang="en" sz="3240">
                <a:latin typeface="Arial Rounded"/>
                <a:ea typeface="Arial Rounded"/>
                <a:cs typeface="Arial Rounded"/>
                <a:sym typeface="Arial Rounded"/>
              </a:rPr>
              <a:t>Mrs. Dabrowka Ujec (MA)</a:t>
            </a:r>
            <a:endParaRPr b="1" sz="324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82" name="Google Shape;782;p1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9935" y="2201789"/>
            <a:ext cx="4570200" cy="28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19"/>
          <p:cNvSpPr/>
          <p:nvPr/>
        </p:nvSpPr>
        <p:spPr>
          <a:xfrm>
            <a:off x="251607" y="1652631"/>
            <a:ext cx="6483300" cy="7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Cartesius Lyceum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a relatively small, grammar school hosting 750 students (ages 12-18) plus 80 members of staff.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situated in the western part of Amsterdam.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 are very proud to see how our students participate actively in the process of becoming European citizens, valuing the ideas of freedom, critical thinking, tolerance and open-mindedness.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since March 16</a:t>
            </a:r>
            <a:r>
              <a:rPr baseline="30000"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 </a:t>
            </a: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(week 1) we have been busy with distant teaching (Classrooms as a uniform platform for all of us)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every group has a compulsory meeting time (at least once a week /hangouts) and individual working time.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school exams were to be started on March 23</a:t>
            </a:r>
            <a:r>
              <a:rPr baseline="30000"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rd</a:t>
            </a: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(in school/week 2).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March 24</a:t>
            </a:r>
            <a:r>
              <a:rPr baseline="30000"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 </a:t>
            </a: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: school exams got postponed to further notice/national part of the final exams got cancelled.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April 6</a:t>
            </a:r>
            <a:r>
              <a:rPr baseline="30000"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</a:t>
            </a: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: restarting of the school exams.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June 4</a:t>
            </a:r>
            <a:r>
              <a:rPr baseline="30000"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</a:t>
            </a: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: the end of school exams (final exams).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school has stayed open since March 16</a:t>
            </a:r>
            <a:r>
              <a:rPr baseline="30000"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</a:t>
            </a:r>
            <a:r>
              <a:rPr lang="en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(only exam students)</a:t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84" name="Google Shape;784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5576" y="462312"/>
            <a:ext cx="1200216" cy="161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5071" y="4956663"/>
            <a:ext cx="2618720" cy="17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98228" y="4043494"/>
            <a:ext cx="2439114" cy="251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2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Quick (Optional) Name Change</a:t>
            </a:r>
            <a:endParaRPr/>
          </a:p>
        </p:txBody>
      </p:sp>
      <p:pic>
        <p:nvPicPr>
          <p:cNvPr id="625" name="Google Shape;62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00" y="1082725"/>
            <a:ext cx="3509250" cy="25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2881" y="1410150"/>
            <a:ext cx="3563181" cy="24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3975" y="1173034"/>
            <a:ext cx="3465450" cy="28029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9" name="Google Shape;629;p102"/>
          <p:cNvCxnSpPr/>
          <p:nvPr/>
        </p:nvCxnSpPr>
        <p:spPr>
          <a:xfrm>
            <a:off x="3357825" y="2442850"/>
            <a:ext cx="1142400" cy="22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0" name="Google Shape;630;p102"/>
          <p:cNvCxnSpPr/>
          <p:nvPr/>
        </p:nvCxnSpPr>
        <p:spPr>
          <a:xfrm>
            <a:off x="7480925" y="2477200"/>
            <a:ext cx="1005000" cy="23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1" name="Google Shape;631;p102"/>
          <p:cNvSpPr txBox="1"/>
          <p:nvPr/>
        </p:nvSpPr>
        <p:spPr>
          <a:xfrm>
            <a:off x="2284075" y="4289650"/>
            <a:ext cx="80316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4587"/>
                </a:solidFill>
              </a:rPr>
              <a:t>Change your name to Name - Location.</a:t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4587"/>
                </a:solidFill>
              </a:rPr>
              <a:t>Example: Shane C. - Berkeley, California, USA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20"/>
          <p:cNvSpPr/>
          <p:nvPr/>
        </p:nvSpPr>
        <p:spPr>
          <a:xfrm>
            <a:off x="280346" y="2285538"/>
            <a:ext cx="11068670" cy="3694017"/>
          </a:xfrm>
          <a:custGeom>
            <a:rect b="b" l="l" r="r" t="t"/>
            <a:pathLst>
              <a:path extrusionOk="0" h="3694017" w="11068670">
                <a:moveTo>
                  <a:pt x="0" y="0"/>
                </a:moveTo>
                <a:cubicBezTo>
                  <a:pt x="2639428" y="82650"/>
                  <a:pt x="6622502" y="502505"/>
                  <a:pt x="5579724" y="1051291"/>
                </a:cubicBezTo>
                <a:cubicBezTo>
                  <a:pt x="5029274" y="1345521"/>
                  <a:pt x="2837729" y="1848022"/>
                  <a:pt x="4000171" y="1993485"/>
                </a:cubicBezTo>
                <a:lnTo>
                  <a:pt x="10347309" y="3089790"/>
                </a:lnTo>
                <a:lnTo>
                  <a:pt x="10461160" y="2846776"/>
                </a:lnTo>
                <a:lnTo>
                  <a:pt x="11068670" y="3451222"/>
                </a:lnTo>
                <a:lnTo>
                  <a:pt x="10064229" y="3694017"/>
                </a:lnTo>
                <a:lnTo>
                  <a:pt x="10182751" y="3441035"/>
                </a:lnTo>
                <a:lnTo>
                  <a:pt x="3559126" y="2132335"/>
                </a:lnTo>
                <a:cubicBezTo>
                  <a:pt x="2328305" y="1818270"/>
                  <a:pt x="4666866" y="1295929"/>
                  <a:pt x="5333561" y="1031453"/>
                </a:cubicBezTo>
                <a:cubicBezTo>
                  <a:pt x="6393436" y="575232"/>
                  <a:pt x="2212062" y="128931"/>
                  <a:pt x="20516" y="3967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120"/>
          <p:cNvSpPr txBox="1"/>
          <p:nvPr>
            <p:ph type="title"/>
          </p:nvPr>
        </p:nvSpPr>
        <p:spPr>
          <a:xfrm>
            <a:off x="0" y="200177"/>
            <a:ext cx="12189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en" sz="2800"/>
              <a:t>Teaching  through Coronavirus: Footsteps  towards  inspiration or demotivation of teachers?</a:t>
            </a:r>
            <a:endParaRPr sz="2800"/>
          </a:p>
        </p:txBody>
      </p:sp>
      <p:sp>
        <p:nvSpPr>
          <p:cNvPr id="793" name="Google Shape;793;p120"/>
          <p:cNvSpPr txBox="1"/>
          <p:nvPr>
            <p:ph idx="1" type="body"/>
          </p:nvPr>
        </p:nvSpPr>
        <p:spPr>
          <a:xfrm>
            <a:off x="0" y="1024128"/>
            <a:ext cx="12189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</a:pPr>
            <a:r>
              <a:t/>
            </a:r>
            <a:endParaRPr b="1" sz="1200"/>
          </a:p>
        </p:txBody>
      </p:sp>
      <p:sp>
        <p:nvSpPr>
          <p:cNvPr id="794" name="Google Shape;794;p120"/>
          <p:cNvSpPr txBox="1"/>
          <p:nvPr/>
        </p:nvSpPr>
        <p:spPr>
          <a:xfrm>
            <a:off x="0" y="6599760"/>
            <a:ext cx="12189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20"/>
          <p:cNvSpPr txBox="1"/>
          <p:nvPr/>
        </p:nvSpPr>
        <p:spPr>
          <a:xfrm>
            <a:off x="7764361" y="5645160"/>
            <a:ext cx="2474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Teaching is the greatest act of optimism.  (Colleen Wilcox) 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20"/>
          <p:cNvSpPr txBox="1"/>
          <p:nvPr/>
        </p:nvSpPr>
        <p:spPr>
          <a:xfrm>
            <a:off x="10043695" y="4669536"/>
            <a:ext cx="182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August, 2020.</a:t>
            </a:r>
            <a:endParaRPr b="1" sz="20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20"/>
          <p:cNvSpPr txBox="1"/>
          <p:nvPr/>
        </p:nvSpPr>
        <p:spPr>
          <a:xfrm>
            <a:off x="5070603" y="3997262"/>
            <a:ext cx="164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MAY, 2020</a:t>
            </a:r>
            <a:endParaRPr b="1" sz="20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120"/>
          <p:cNvSpPr txBox="1"/>
          <p:nvPr/>
        </p:nvSpPr>
        <p:spPr>
          <a:xfrm>
            <a:off x="3839519" y="4901184"/>
            <a:ext cx="31569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Problems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school start (4.5. or 11.5. 2020. – only 4. grade?), maintaining hygiene and social distancing (2m) in classes, possibility of domestic violence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120"/>
          <p:cNvSpPr txBox="1"/>
          <p:nvPr/>
        </p:nvSpPr>
        <p:spPr>
          <a:xfrm>
            <a:off x="3264759" y="2852929"/>
            <a:ext cx="185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APRIL, 2020.</a:t>
            </a:r>
            <a:endParaRPr b="1"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120"/>
          <p:cNvSpPr txBox="1"/>
          <p:nvPr/>
        </p:nvSpPr>
        <p:spPr>
          <a:xfrm>
            <a:off x="5777562" y="1682496"/>
            <a:ext cx="31080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Problems: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Teaching/learning materials,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parents, high school exam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27.4. grades 9. and 10. are returning to schools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120"/>
          <p:cNvSpPr txBox="1"/>
          <p:nvPr/>
        </p:nvSpPr>
        <p:spPr>
          <a:xfrm flipH="1">
            <a:off x="358345" y="2431863"/>
            <a:ext cx="212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16.MARCH 2020.</a:t>
            </a:r>
            <a:endParaRPr b="1" sz="2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120"/>
          <p:cNvSpPr txBox="1"/>
          <p:nvPr/>
        </p:nvSpPr>
        <p:spPr>
          <a:xfrm>
            <a:off x="186284" y="2995368"/>
            <a:ext cx="285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Hessen, Germany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120"/>
          <p:cNvSpPr/>
          <p:nvPr/>
        </p:nvSpPr>
        <p:spPr>
          <a:xfrm>
            <a:off x="9440735" y="2995365"/>
            <a:ext cx="1250590" cy="1989078"/>
          </a:xfrm>
          <a:custGeom>
            <a:rect b="b" l="l" r="r" t="t"/>
            <a:pathLst>
              <a:path extrusionOk="0" h="1428422" w="898090">
                <a:moveTo>
                  <a:pt x="449216" y="94631"/>
                </a:moveTo>
                <a:cubicBezTo>
                  <a:pt x="253684" y="94631"/>
                  <a:pt x="95174" y="253159"/>
                  <a:pt x="95174" y="448713"/>
                </a:cubicBezTo>
                <a:cubicBezTo>
                  <a:pt x="95174" y="644267"/>
                  <a:pt x="253684" y="802795"/>
                  <a:pt x="449216" y="802795"/>
                </a:cubicBezTo>
                <a:cubicBezTo>
                  <a:pt x="644748" y="802795"/>
                  <a:pt x="803258" y="644267"/>
                  <a:pt x="803258" y="448713"/>
                </a:cubicBezTo>
                <a:cubicBezTo>
                  <a:pt x="803258" y="253159"/>
                  <a:pt x="644748" y="94631"/>
                  <a:pt x="449216" y="94631"/>
                </a:cubicBezTo>
                <a:close/>
                <a:moveTo>
                  <a:pt x="450538" y="0"/>
                </a:moveTo>
                <a:cubicBezTo>
                  <a:pt x="568723" y="1"/>
                  <a:pt x="686907" y="45086"/>
                  <a:pt x="777080" y="135258"/>
                </a:cubicBezTo>
                <a:cubicBezTo>
                  <a:pt x="957424" y="315603"/>
                  <a:pt x="918245" y="575926"/>
                  <a:pt x="777080" y="788342"/>
                </a:cubicBezTo>
                <a:cubicBezTo>
                  <a:pt x="629152" y="1010934"/>
                  <a:pt x="568618" y="1140847"/>
                  <a:pt x="450539" y="1428422"/>
                </a:cubicBezTo>
                <a:cubicBezTo>
                  <a:pt x="310500" y="1123277"/>
                  <a:pt x="280710" y="1028502"/>
                  <a:pt x="123997" y="788342"/>
                </a:cubicBezTo>
                <a:cubicBezTo>
                  <a:pt x="-25604" y="572861"/>
                  <a:pt x="-56348" y="315602"/>
                  <a:pt x="123996" y="135258"/>
                </a:cubicBezTo>
                <a:cubicBezTo>
                  <a:pt x="214168" y="45086"/>
                  <a:pt x="332353" y="1"/>
                  <a:pt x="4505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120"/>
          <p:cNvSpPr/>
          <p:nvPr/>
        </p:nvSpPr>
        <p:spPr>
          <a:xfrm>
            <a:off x="6825952" y="3206300"/>
            <a:ext cx="1017498" cy="1618343"/>
          </a:xfrm>
          <a:custGeom>
            <a:rect b="b" l="l" r="r" t="t"/>
            <a:pathLst>
              <a:path extrusionOk="0" h="1162185" w="730699">
                <a:moveTo>
                  <a:pt x="365489" y="76993"/>
                </a:moveTo>
                <a:cubicBezTo>
                  <a:pt x="206401" y="76993"/>
                  <a:pt x="77435" y="205973"/>
                  <a:pt x="77435" y="365079"/>
                </a:cubicBezTo>
                <a:cubicBezTo>
                  <a:pt x="77435" y="524185"/>
                  <a:pt x="206401" y="653165"/>
                  <a:pt x="365489" y="653165"/>
                </a:cubicBezTo>
                <a:cubicBezTo>
                  <a:pt x="524577" y="653165"/>
                  <a:pt x="653543" y="524185"/>
                  <a:pt x="653543" y="365079"/>
                </a:cubicBezTo>
                <a:cubicBezTo>
                  <a:pt x="653543" y="205973"/>
                  <a:pt x="524577" y="76993"/>
                  <a:pt x="365489" y="76993"/>
                </a:cubicBezTo>
                <a:close/>
                <a:moveTo>
                  <a:pt x="366564" y="0"/>
                </a:moveTo>
                <a:cubicBezTo>
                  <a:pt x="462721" y="0"/>
                  <a:pt x="558878" y="36683"/>
                  <a:pt x="632244" y="110048"/>
                </a:cubicBezTo>
                <a:cubicBezTo>
                  <a:pt x="778974" y="256779"/>
                  <a:pt x="747097" y="468582"/>
                  <a:pt x="632244" y="641407"/>
                </a:cubicBezTo>
                <a:cubicBezTo>
                  <a:pt x="511887" y="822511"/>
                  <a:pt x="462636" y="928209"/>
                  <a:pt x="366565" y="1162185"/>
                </a:cubicBezTo>
                <a:cubicBezTo>
                  <a:pt x="252627" y="913915"/>
                  <a:pt x="228389" y="836805"/>
                  <a:pt x="100885" y="641406"/>
                </a:cubicBezTo>
                <a:cubicBezTo>
                  <a:pt x="-20832" y="466088"/>
                  <a:pt x="-45846" y="256778"/>
                  <a:pt x="100885" y="110048"/>
                </a:cubicBezTo>
                <a:cubicBezTo>
                  <a:pt x="174250" y="36683"/>
                  <a:pt x="270407" y="0"/>
                  <a:pt x="3665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120"/>
          <p:cNvSpPr/>
          <p:nvPr/>
        </p:nvSpPr>
        <p:spPr>
          <a:xfrm>
            <a:off x="4633783" y="1393287"/>
            <a:ext cx="892594" cy="1419683"/>
          </a:xfrm>
          <a:custGeom>
            <a:rect b="b" l="l" r="r" t="t"/>
            <a:pathLst>
              <a:path extrusionOk="0" h="1019521" w="641001">
                <a:moveTo>
                  <a:pt x="320623" y="67542"/>
                </a:moveTo>
                <a:cubicBezTo>
                  <a:pt x="181064" y="67542"/>
                  <a:pt x="67929" y="180689"/>
                  <a:pt x="67929" y="320264"/>
                </a:cubicBezTo>
                <a:cubicBezTo>
                  <a:pt x="67929" y="459839"/>
                  <a:pt x="181064" y="572986"/>
                  <a:pt x="320623" y="572986"/>
                </a:cubicBezTo>
                <a:cubicBezTo>
                  <a:pt x="460182" y="572986"/>
                  <a:pt x="573317" y="459839"/>
                  <a:pt x="573317" y="320264"/>
                </a:cubicBezTo>
                <a:cubicBezTo>
                  <a:pt x="573317" y="180689"/>
                  <a:pt x="460182" y="67542"/>
                  <a:pt x="320623" y="67542"/>
                </a:cubicBezTo>
                <a:close/>
                <a:moveTo>
                  <a:pt x="321566" y="0"/>
                </a:moveTo>
                <a:cubicBezTo>
                  <a:pt x="405920" y="0"/>
                  <a:pt x="490273" y="32180"/>
                  <a:pt x="554632" y="96539"/>
                </a:cubicBezTo>
                <a:cubicBezTo>
                  <a:pt x="683351" y="225258"/>
                  <a:pt x="655387" y="411061"/>
                  <a:pt x="554632" y="562671"/>
                </a:cubicBezTo>
                <a:cubicBezTo>
                  <a:pt x="449051" y="721543"/>
                  <a:pt x="405845" y="814267"/>
                  <a:pt x="321567" y="1019521"/>
                </a:cubicBezTo>
                <a:cubicBezTo>
                  <a:pt x="221616" y="801727"/>
                  <a:pt x="200353" y="734083"/>
                  <a:pt x="88501" y="562670"/>
                </a:cubicBezTo>
                <a:cubicBezTo>
                  <a:pt x="-18275" y="408873"/>
                  <a:pt x="-40218" y="225258"/>
                  <a:pt x="88501" y="96539"/>
                </a:cubicBezTo>
                <a:cubicBezTo>
                  <a:pt x="152860" y="32180"/>
                  <a:pt x="237213" y="0"/>
                  <a:pt x="3215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120"/>
          <p:cNvSpPr/>
          <p:nvPr/>
        </p:nvSpPr>
        <p:spPr>
          <a:xfrm>
            <a:off x="354483" y="999198"/>
            <a:ext cx="714042" cy="1135692"/>
          </a:xfrm>
          <a:custGeom>
            <a:rect b="b" l="l" r="r" t="t"/>
            <a:pathLst>
              <a:path extrusionOk="0" h="815578" w="512777">
                <a:moveTo>
                  <a:pt x="256487" y="54031"/>
                </a:moveTo>
                <a:cubicBezTo>
                  <a:pt x="144845" y="54031"/>
                  <a:pt x="54341" y="144545"/>
                  <a:pt x="54341" y="256199"/>
                </a:cubicBezTo>
                <a:cubicBezTo>
                  <a:pt x="54341" y="367853"/>
                  <a:pt x="144845" y="458367"/>
                  <a:pt x="256487" y="458367"/>
                </a:cubicBezTo>
                <a:cubicBezTo>
                  <a:pt x="368129" y="458367"/>
                  <a:pt x="458633" y="367853"/>
                  <a:pt x="458633" y="256199"/>
                </a:cubicBezTo>
                <a:cubicBezTo>
                  <a:pt x="458633" y="144545"/>
                  <a:pt x="368129" y="54031"/>
                  <a:pt x="256487" y="54031"/>
                </a:cubicBezTo>
                <a:close/>
                <a:moveTo>
                  <a:pt x="257241" y="0"/>
                </a:moveTo>
                <a:cubicBezTo>
                  <a:pt x="324720" y="0"/>
                  <a:pt x="392199" y="25743"/>
                  <a:pt x="443685" y="77228"/>
                </a:cubicBezTo>
                <a:cubicBezTo>
                  <a:pt x="546655" y="180198"/>
                  <a:pt x="524285" y="328833"/>
                  <a:pt x="443685" y="450115"/>
                </a:cubicBezTo>
                <a:cubicBezTo>
                  <a:pt x="359223" y="577207"/>
                  <a:pt x="324660" y="651383"/>
                  <a:pt x="257241" y="815578"/>
                </a:cubicBezTo>
                <a:cubicBezTo>
                  <a:pt x="177284" y="641351"/>
                  <a:pt x="160275" y="587238"/>
                  <a:pt x="70797" y="450115"/>
                </a:cubicBezTo>
                <a:cubicBezTo>
                  <a:pt x="-14619" y="327083"/>
                  <a:pt x="-32173" y="180198"/>
                  <a:pt x="70797" y="77228"/>
                </a:cubicBezTo>
                <a:cubicBezTo>
                  <a:pt x="122282" y="25743"/>
                  <a:pt x="189762" y="0"/>
                  <a:pt x="2572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utschland-hessen.png" id="807" name="Google Shape;807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505" y="3224784"/>
            <a:ext cx="2381953" cy="3193503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120"/>
          <p:cNvSpPr/>
          <p:nvPr/>
        </p:nvSpPr>
        <p:spPr>
          <a:xfrm>
            <a:off x="9738971" y="6198990"/>
            <a:ext cx="2450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Aleksandra Djuric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49" y="203200"/>
            <a:ext cx="3900624" cy="5305171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21"/>
          <p:cNvSpPr txBox="1"/>
          <p:nvPr/>
        </p:nvSpPr>
        <p:spPr>
          <a:xfrm>
            <a:off x="4103773" y="83433"/>
            <a:ext cx="80853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Bill Hilt</a:t>
            </a:r>
            <a:r>
              <a:rPr lang="en" sz="3200"/>
              <a:t>,  Hull Prairie Intermediate School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Perrysburg, Ohio USA</a:t>
            </a:r>
            <a:endParaRPr sz="3200"/>
          </a:p>
        </p:txBody>
      </p:sp>
      <p:pic>
        <p:nvPicPr>
          <p:cNvPr id="815" name="Google Shape;815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6922" y="1407833"/>
            <a:ext cx="4517836" cy="253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6904" y="1357033"/>
            <a:ext cx="2503907" cy="250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6922" y="4013967"/>
            <a:ext cx="7687411" cy="277716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121"/>
          <p:cNvSpPr txBox="1"/>
          <p:nvPr/>
        </p:nvSpPr>
        <p:spPr>
          <a:xfrm>
            <a:off x="8824758" y="4013967"/>
            <a:ext cx="29862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875 Students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Grades 5-6</a:t>
            </a:r>
            <a:endParaRPr sz="2400"/>
          </a:p>
        </p:txBody>
      </p:sp>
      <p:sp>
        <p:nvSpPr>
          <p:cNvPr id="819" name="Google Shape;819;p121"/>
          <p:cNvSpPr txBox="1"/>
          <p:nvPr/>
        </p:nvSpPr>
        <p:spPr>
          <a:xfrm>
            <a:off x="268333" y="5593100"/>
            <a:ext cx="37704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Social Studies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Grade 5/6 Loop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Remote Teaching 3/13/20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122"/>
          <p:cNvPicPr preferRelativeResize="0"/>
          <p:nvPr/>
        </p:nvPicPr>
        <p:blipFill rotWithShape="1">
          <a:blip r:embed="rId3">
            <a:alphaModFix/>
          </a:blip>
          <a:srcRect b="17008" l="24924" r="25327" t="16159"/>
          <a:stretch/>
        </p:blipFill>
        <p:spPr>
          <a:xfrm>
            <a:off x="0" y="0"/>
            <a:ext cx="12113323" cy="668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123"/>
          <p:cNvPicPr preferRelativeResize="0"/>
          <p:nvPr/>
        </p:nvPicPr>
        <p:blipFill rotWithShape="1">
          <a:blip r:embed="rId3">
            <a:alphaModFix/>
          </a:blip>
          <a:srcRect b="10470" l="16768" r="16528" t="23553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3084" y="1735016"/>
            <a:ext cx="2978552" cy="374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6384" y="1423407"/>
            <a:ext cx="2545280" cy="177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4715433" cy="4637087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24"/>
          <p:cNvSpPr txBox="1"/>
          <p:nvPr>
            <p:ph type="ctrTitle"/>
          </p:nvPr>
        </p:nvSpPr>
        <p:spPr>
          <a:xfrm>
            <a:off x="5182634" y="234263"/>
            <a:ext cx="6614700" cy="161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Autofit/>
          </a:bodyPr>
          <a:lstStyle/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600"/>
              <a:t>I am dr. </a:t>
            </a:r>
            <a:r>
              <a:rPr b="1" lang="en" sz="1600"/>
              <a:t>Vincenza Leone</a:t>
            </a:r>
            <a:r>
              <a:rPr lang="en" sz="1600"/>
              <a:t>, I teach Language Methodology at Catholic University of Milan (</a:t>
            </a:r>
            <a:r>
              <a:rPr b="1" lang="en" sz="1600"/>
              <a:t>Italy</a:t>
            </a:r>
            <a:r>
              <a:rPr lang="en" sz="1600"/>
              <a:t>). I am also an ESL teacher in a Lyceum of Milan and I have been selected by the Italian Ministry of Education to become part of a team of Expert teachers to support innovation in schools in the region of Lombardy.</a:t>
            </a:r>
            <a:endParaRPr sz="1600"/>
          </a:p>
        </p:txBody>
      </p:sp>
      <p:pic>
        <p:nvPicPr>
          <p:cNvPr id="838" name="Google Shape;838;p1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7522" y="104300"/>
            <a:ext cx="947005" cy="936679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24"/>
          <p:cNvSpPr txBox="1"/>
          <p:nvPr/>
        </p:nvSpPr>
        <p:spPr>
          <a:xfrm>
            <a:off x="5507270" y="3361044"/>
            <a:ext cx="6494700" cy="3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Emergency in Lombardy </a:t>
            </a: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started from 22nd of February: Schools in the region were closed.</a:t>
            </a:r>
            <a:endParaRPr sz="19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 4th of March the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Ministry of Education </a:t>
            </a: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closed all    schools in Italy and they will not open for this s.y.</a:t>
            </a:r>
            <a:endParaRPr sz="19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81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1st week no one knew what exactly was going on.</a:t>
            </a:r>
            <a:endParaRPr sz="1900"/>
          </a:p>
          <a:p>
            <a:pPr indent="-279400" lvl="0" marL="381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81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2nd week some schools started to use emails and repositories to reach the students.</a:t>
            </a:r>
            <a:endParaRPr sz="1900"/>
          </a:p>
          <a:p>
            <a:pPr indent="-279400" lvl="0" marL="381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81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3rd week schools started to use e-learning platforms to teach (most used at the beginning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Zoom</a:t>
            </a: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Now schools are mainly using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Meet </a:t>
            </a: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Teams Meet</a:t>
            </a: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124"/>
          <p:cNvSpPr txBox="1"/>
          <p:nvPr/>
        </p:nvSpPr>
        <p:spPr>
          <a:xfrm>
            <a:off x="349081" y="4638248"/>
            <a:ext cx="43665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-228600" lvl="0" marL="228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Catholic University </a:t>
            </a: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closed from the 22nd of February.</a:t>
            </a:r>
            <a:endParaRPr sz="1900"/>
          </a:p>
          <a:p>
            <a:pPr indent="-127000" lvl="0" marL="228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 2nd week of March we started to use e-learning.</a:t>
            </a:r>
            <a:endParaRPr sz="1900"/>
          </a:p>
          <a:p>
            <a:pPr indent="-127000" lvl="0" marL="228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official platform is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Collaborate Ultra</a:t>
            </a: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9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25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Group Screenshot</a:t>
            </a:r>
            <a:endParaRPr/>
          </a:p>
        </p:txBody>
      </p:sp>
      <p:sp>
        <p:nvSpPr>
          <p:cNvPr id="846" name="Google Shape;846;p125"/>
          <p:cNvSpPr txBox="1"/>
          <p:nvPr>
            <p:ph idx="1" type="body"/>
          </p:nvPr>
        </p:nvSpPr>
        <p:spPr>
          <a:xfrm>
            <a:off x="471625" y="1024500"/>
            <a:ext cx="11301900" cy="48090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Before you head off to your discussion groups, we’d like to take a quick group screenshot.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If you are okay with being in the photo turn your camera to ON.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If you don’t want your face in the shot, turn your camera to OFF.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</p:txBody>
      </p:sp>
      <p:pic>
        <p:nvPicPr>
          <p:cNvPr id="847" name="Google Shape;847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26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Discussion Group Norms</a:t>
            </a:r>
            <a:endParaRPr/>
          </a:p>
        </p:txBody>
      </p:sp>
      <p:sp>
        <p:nvSpPr>
          <p:cNvPr id="853" name="Google Shape;853;p126"/>
          <p:cNvSpPr txBox="1"/>
          <p:nvPr>
            <p:ph idx="1" type="body"/>
          </p:nvPr>
        </p:nvSpPr>
        <p:spPr>
          <a:xfrm>
            <a:off x="471625" y="1024500"/>
            <a:ext cx="11301900" cy="48090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Unmute yourself when you enter the discussion room and keep your mic ON as much as possible.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Introduce yourself to the group alphabetically, based on the name that appears on the screen.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  <a:highlight>
                  <a:schemeClr val="lt1"/>
                </a:highlight>
              </a:rPr>
              <a:t>Share airtime. If you have commented multiple times please pause and allow a quieter person to speak. 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If you do not have a pre-identified discussion leader, please select one.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  <a:highlight>
                  <a:schemeClr val="lt1"/>
                </a:highlight>
              </a:rPr>
              <a:t>Discussion lead should help moderate the group so that all voices are heard.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One fluent English-speaker should type notes into the chat box to help those who are less proficient.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</p:txBody>
      </p:sp>
      <p:pic>
        <p:nvPicPr>
          <p:cNvPr id="854" name="Google Shape;854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2350" y="3678525"/>
            <a:ext cx="4043500" cy="22699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56" name="Google Shape;856;p126"/>
          <p:cNvCxnSpPr/>
          <p:nvPr/>
        </p:nvCxnSpPr>
        <p:spPr>
          <a:xfrm>
            <a:off x="4697825" y="4419550"/>
            <a:ext cx="2447700" cy="411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7" name="Google Shape;857;p126"/>
          <p:cNvSpPr/>
          <p:nvPr/>
        </p:nvSpPr>
        <p:spPr>
          <a:xfrm>
            <a:off x="1579700" y="3775300"/>
            <a:ext cx="2920536" cy="160628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126"/>
          <p:cNvSpPr txBox="1"/>
          <p:nvPr/>
        </p:nvSpPr>
        <p:spPr>
          <a:xfrm>
            <a:off x="2017800" y="4179025"/>
            <a:ext cx="1984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</a:rPr>
              <a:t>Need help?</a:t>
            </a:r>
            <a:endParaRPr b="1" sz="18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27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Discussion Group Prompts</a:t>
            </a:r>
            <a:endParaRPr/>
          </a:p>
        </p:txBody>
      </p:sp>
      <p:sp>
        <p:nvSpPr>
          <p:cNvPr id="864" name="Google Shape;864;p127"/>
          <p:cNvSpPr txBox="1"/>
          <p:nvPr>
            <p:ph idx="1" type="body"/>
          </p:nvPr>
        </p:nvSpPr>
        <p:spPr>
          <a:xfrm>
            <a:off x="878180" y="1116167"/>
            <a:ext cx="10362300" cy="4514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How has your school responded to COVID-19, and what is a brief timeline of that response?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What is your daily teaching schedule? 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How do you interact with your students and their parents or families? What technology platforms have you been using?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How has this new situation affected your relationships with your students? How is it affecting your ideas about what it means to be a teacher?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How have students adapted to online education?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Has your school implemented any new, temporary policies concerning grades, homework, attendance, etc.?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What challenges are you facing? 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What is working well? What successes have you had?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How are parents and/or families involved in the education process?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What is the view going forward? Does your school anticipate returning to in-person instruction in the fall?</a:t>
            </a:r>
            <a:endParaRPr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865" name="Google Shape;865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28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What did you learn?</a:t>
            </a:r>
            <a:endParaRPr/>
          </a:p>
        </p:txBody>
      </p:sp>
      <p:sp>
        <p:nvSpPr>
          <p:cNvPr id="871" name="Google Shape;871;p128"/>
          <p:cNvSpPr txBox="1"/>
          <p:nvPr>
            <p:ph idx="1" type="body"/>
          </p:nvPr>
        </p:nvSpPr>
        <p:spPr>
          <a:xfrm>
            <a:off x="878180" y="1116167"/>
            <a:ext cx="10362300" cy="45147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4587"/>
                </a:solidFill>
                <a:highlight>
                  <a:srgbClr val="FFFFFF"/>
                </a:highlight>
              </a:rPr>
              <a:t>What was the most valuable thing you learned today?</a:t>
            </a:r>
            <a:endParaRPr sz="240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4587"/>
                </a:solidFill>
                <a:highlight>
                  <a:srgbClr val="FFFFFF"/>
                </a:highlight>
              </a:rPr>
              <a:t>Write your reflection in the chat box,</a:t>
            </a:r>
            <a:endParaRPr sz="240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4587"/>
                </a:solidFill>
                <a:highlight>
                  <a:srgbClr val="FFFFFF"/>
                </a:highlight>
              </a:rPr>
              <a:t>then take a moment to read what others wrote.</a:t>
            </a:r>
            <a:endParaRPr sz="240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</p:txBody>
      </p:sp>
      <p:pic>
        <p:nvPicPr>
          <p:cNvPr id="872" name="Google Shape;872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29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Stay in touch</a:t>
            </a:r>
            <a:endParaRPr/>
          </a:p>
        </p:txBody>
      </p:sp>
      <p:sp>
        <p:nvSpPr>
          <p:cNvPr id="878" name="Google Shape;878;p129"/>
          <p:cNvSpPr txBox="1"/>
          <p:nvPr>
            <p:ph idx="1" type="body"/>
          </p:nvPr>
        </p:nvSpPr>
        <p:spPr>
          <a:xfrm>
            <a:off x="878180" y="1116167"/>
            <a:ext cx="10362300" cy="45147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4587"/>
                </a:solidFill>
                <a:highlight>
                  <a:srgbClr val="FFFFFF"/>
                </a:highlight>
              </a:rPr>
              <a:t>If you would like to share your contact information with other participants, type your email into the chat box.</a:t>
            </a:r>
            <a:endParaRPr sz="240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400">
                <a:solidFill>
                  <a:srgbClr val="1C4587"/>
                </a:solidFill>
                <a:highlight>
                  <a:srgbClr val="FFFFFF"/>
                </a:highlight>
              </a:rPr>
              <a:t>It will not be used for any other purpose.</a:t>
            </a:r>
            <a:endParaRPr sz="2200">
              <a:solidFill>
                <a:srgbClr val="1C4587"/>
              </a:solidFill>
            </a:endParaRPr>
          </a:p>
        </p:txBody>
      </p:sp>
      <p:pic>
        <p:nvPicPr>
          <p:cNvPr id="879" name="Google Shape;879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3"/>
          <p:cNvSpPr txBox="1"/>
          <p:nvPr>
            <p:ph type="ctrTitle"/>
          </p:nvPr>
        </p:nvSpPr>
        <p:spPr>
          <a:xfrm>
            <a:off x="-25" y="329352"/>
            <a:ext cx="12189000" cy="109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Candara"/>
                <a:ea typeface="Candara"/>
                <a:cs typeface="Candara"/>
                <a:sym typeface="Candara"/>
              </a:rPr>
              <a:t>Global Views of COVID 19</a:t>
            </a:r>
            <a:endParaRPr sz="3600">
              <a:solidFill>
                <a:srgbClr val="222222"/>
              </a:solidFill>
              <a:highlight>
                <a:srgbClr val="FFFFFF"/>
              </a:highlight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22222"/>
                </a:solidFill>
                <a:highlight>
                  <a:srgbClr val="FFFFFF"/>
                </a:highlight>
                <a:latin typeface="Candara"/>
                <a:ea typeface="Candara"/>
                <a:cs typeface="Candara"/>
                <a:sym typeface="Candara"/>
              </a:rPr>
              <a:t>Special Session of the Transatlantic Educator’s Dialogue</a:t>
            </a:r>
            <a:endParaRPr sz="2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37" name="Google Shape;637;p103"/>
          <p:cNvSpPr txBox="1"/>
          <p:nvPr/>
        </p:nvSpPr>
        <p:spPr>
          <a:xfrm>
            <a:off x="2526668" y="4979467"/>
            <a:ext cx="80241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638" name="Google Shape;638;p103"/>
          <p:cNvSpPr txBox="1"/>
          <p:nvPr/>
        </p:nvSpPr>
        <p:spPr>
          <a:xfrm>
            <a:off x="994575" y="5776950"/>
            <a:ext cx="74859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u="sng">
                <a:solidFill>
                  <a:schemeClr val="accent5"/>
                </a:solidFill>
                <a:hlinkClick r:id="rId3"/>
              </a:rPr>
              <a:t>Coronavirus COVID-19 Global Cases by the Center for Systems Science and Engineering (CSSE) at Johns Hopkins University (JHU), May 1, 2020</a:t>
            </a:r>
            <a:endParaRPr sz="700"/>
          </a:p>
        </p:txBody>
      </p:sp>
      <p:pic>
        <p:nvPicPr>
          <p:cNvPr id="639" name="Google Shape;639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4563" y="1428250"/>
            <a:ext cx="10129526" cy="43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30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Optional Discussion #2</a:t>
            </a:r>
            <a:endParaRPr/>
          </a:p>
        </p:txBody>
      </p:sp>
      <p:sp>
        <p:nvSpPr>
          <p:cNvPr id="885" name="Google Shape;885;p130"/>
          <p:cNvSpPr txBox="1"/>
          <p:nvPr>
            <p:ph idx="1" type="body"/>
          </p:nvPr>
        </p:nvSpPr>
        <p:spPr>
          <a:xfrm>
            <a:off x="878180" y="1116167"/>
            <a:ext cx="10362300" cy="45147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C4587"/>
                </a:solidFill>
              </a:rPr>
              <a:t>Say Goodbye!</a:t>
            </a:r>
            <a:endParaRPr sz="2200">
              <a:solidFill>
                <a:srgbClr val="1C458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C4587"/>
                </a:solidFill>
              </a:rPr>
              <a:t>OR</a:t>
            </a:r>
            <a:endParaRPr sz="2200">
              <a:solidFill>
                <a:srgbClr val="1C458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1C4587"/>
                </a:solidFill>
              </a:rPr>
              <a:t>Rejoin your discussion group for 20 minutes</a:t>
            </a:r>
            <a:endParaRPr sz="2200">
              <a:solidFill>
                <a:srgbClr val="1C4587"/>
              </a:solidFill>
            </a:endParaRPr>
          </a:p>
        </p:txBody>
      </p:sp>
      <p:pic>
        <p:nvPicPr>
          <p:cNvPr id="886" name="Google Shape;886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31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Discussion #2 Debrief</a:t>
            </a:r>
            <a:endParaRPr/>
          </a:p>
        </p:txBody>
      </p:sp>
      <p:sp>
        <p:nvSpPr>
          <p:cNvPr id="892" name="Google Shape;892;p131"/>
          <p:cNvSpPr txBox="1"/>
          <p:nvPr>
            <p:ph idx="1" type="body"/>
          </p:nvPr>
        </p:nvSpPr>
        <p:spPr>
          <a:xfrm>
            <a:off x="878180" y="1116167"/>
            <a:ext cx="10362300" cy="4514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C4587"/>
                </a:solidFill>
              </a:rPr>
              <a:t>Questions:</a:t>
            </a:r>
            <a:endParaRPr sz="22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</a:rPr>
              <a:t>What did you learn about your practice and your identity as a teacher?</a:t>
            </a:r>
            <a:endParaRPr sz="22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</a:rPr>
              <a:t>What did you learn about the world?</a:t>
            </a:r>
            <a:endParaRPr sz="22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C4587"/>
                </a:solidFill>
              </a:rPr>
              <a:t>Replies:</a:t>
            </a:r>
            <a:endParaRPr sz="22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</a:rPr>
              <a:t>Please mute yourself when you are not speaking. </a:t>
            </a:r>
            <a:endParaRPr sz="22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en" sz="2200">
                <a:solidFill>
                  <a:srgbClr val="1C4587"/>
                </a:solidFill>
              </a:rPr>
              <a:t>Please use the Raise Hand button</a:t>
            </a:r>
            <a:endParaRPr sz="22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</p:txBody>
      </p:sp>
      <p:pic>
        <p:nvPicPr>
          <p:cNvPr id="893" name="Google Shape;893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2038" y="4199138"/>
            <a:ext cx="3629025" cy="1266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131"/>
          <p:cNvCxnSpPr/>
          <p:nvPr/>
        </p:nvCxnSpPr>
        <p:spPr>
          <a:xfrm>
            <a:off x="5733225" y="4446825"/>
            <a:ext cx="2035500" cy="532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4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Agenda</a:t>
            </a:r>
            <a:endParaRPr/>
          </a:p>
        </p:txBody>
      </p:sp>
      <p:sp>
        <p:nvSpPr>
          <p:cNvPr id="646" name="Google Shape;646;p104"/>
          <p:cNvSpPr txBox="1"/>
          <p:nvPr>
            <p:ph idx="1" type="body"/>
          </p:nvPr>
        </p:nvSpPr>
        <p:spPr>
          <a:xfrm>
            <a:off x="878180" y="1116167"/>
            <a:ext cx="10362300" cy="4514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highlight>
                  <a:srgbClr val="FFFFFF"/>
                </a:highlight>
              </a:rPr>
              <a:t>11:00 - 11:05		</a:t>
            </a: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Welcome (Shane and Sydney)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highlight>
                  <a:srgbClr val="FFFFFF"/>
                </a:highlight>
              </a:rPr>
              <a:t>11:05 - 11:15		</a:t>
            </a: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TED Program &amp; TED Alumni Program (Jeremie &amp; Jennifer)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highlight>
                  <a:srgbClr val="FFFFFF"/>
                </a:highlight>
              </a:rPr>
              <a:t>11:15 - 12:00		</a:t>
            </a: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TED Alumni Panel Presentations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-342900" lvl="0" marL="1828800" rtl="0" algn="l"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Daily teaching schedule</a:t>
            </a:r>
            <a:endParaRPr>
              <a:solidFill>
                <a:srgbClr val="1C4587"/>
              </a:solidFill>
            </a:endParaRPr>
          </a:p>
          <a:p>
            <a:pPr indent="-342900" lvl="0" marL="18288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Methods for interacting with students (packet, internet, etc.) and parents/families</a:t>
            </a:r>
            <a:endParaRPr>
              <a:solidFill>
                <a:srgbClr val="1C4587"/>
              </a:solidFill>
            </a:endParaRPr>
          </a:p>
          <a:p>
            <a:pPr indent="-342900" lvl="0" marL="18288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Level of access to students and relationships with students</a:t>
            </a:r>
            <a:endParaRPr>
              <a:solidFill>
                <a:srgbClr val="1C4587"/>
              </a:solidFill>
            </a:endParaRPr>
          </a:p>
          <a:p>
            <a:pPr indent="-342900" lvl="0" marL="18288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What is the view looking forward?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highlight>
                  <a:srgbClr val="FFFFFF"/>
                </a:highlight>
              </a:rPr>
              <a:t>12:00</a:t>
            </a: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 - </a:t>
            </a:r>
            <a:r>
              <a:rPr b="1" lang="en">
                <a:solidFill>
                  <a:srgbClr val="1C4587"/>
                </a:solidFill>
                <a:highlight>
                  <a:srgbClr val="FFFFFF"/>
                </a:highlight>
              </a:rPr>
              <a:t>12:25</a:t>
            </a: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	Group Discussions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highlight>
                  <a:srgbClr val="FFFFFF"/>
                </a:highlight>
              </a:rPr>
              <a:t>12:25 - 12:30</a:t>
            </a: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	Chat Box Group Share &amp; </a:t>
            </a:r>
            <a:r>
              <a:rPr lang="en">
                <a:solidFill>
                  <a:srgbClr val="1C4587"/>
                </a:solidFill>
                <a:highlight>
                  <a:schemeClr val="lt1"/>
                </a:highlight>
              </a:rPr>
              <a:t>Optional Email Share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highlight>
                  <a:srgbClr val="FFFFFF"/>
                </a:highlight>
              </a:rPr>
              <a:t>12:30 - 12:50</a:t>
            </a: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  	(Optional) Continued Group Discussion 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highlight>
                  <a:srgbClr val="FFFFFF"/>
                </a:highlight>
              </a:rPr>
              <a:t>12:50 - 1:00</a:t>
            </a:r>
            <a:r>
              <a:rPr lang="en">
                <a:solidFill>
                  <a:srgbClr val="1C4587"/>
                </a:solidFill>
                <a:highlight>
                  <a:srgbClr val="FFFFFF"/>
                </a:highlight>
              </a:rPr>
              <a:t>		Group Discussion Debrief</a:t>
            </a:r>
            <a:endParaRPr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</p:txBody>
      </p:sp>
      <p:pic>
        <p:nvPicPr>
          <p:cNvPr id="647" name="Google Shape;647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5"/>
          <p:cNvSpPr txBox="1"/>
          <p:nvPr>
            <p:ph type="title"/>
          </p:nvPr>
        </p:nvSpPr>
        <p:spPr>
          <a:xfrm>
            <a:off x="116800" y="656650"/>
            <a:ext cx="102069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What is the EU Center?</a:t>
            </a:r>
            <a:endParaRPr/>
          </a:p>
        </p:txBody>
      </p:sp>
      <p:sp>
        <p:nvSpPr>
          <p:cNvPr id="653" name="Google Shape;653;p105"/>
          <p:cNvSpPr txBox="1"/>
          <p:nvPr>
            <p:ph idx="1" type="body"/>
          </p:nvPr>
        </p:nvSpPr>
        <p:spPr>
          <a:xfrm>
            <a:off x="116800" y="1980525"/>
            <a:ext cx="10362300" cy="36213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C4587"/>
                </a:solidFill>
              </a:rPr>
              <a:t>Interdisciplinary area studies center at the University of Illinois</a:t>
            </a:r>
            <a:endParaRPr sz="22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C4587"/>
                </a:solidFill>
              </a:rPr>
              <a:t>Jean Monnet Center of Excellence through Erasmus+ program</a:t>
            </a:r>
            <a:endParaRPr sz="22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C4587"/>
                </a:solidFill>
              </a:rPr>
              <a:t>U.S. Department of Education Title VI National Resource Center</a:t>
            </a:r>
            <a:endParaRPr sz="22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C4587"/>
                </a:solidFill>
              </a:rPr>
              <a:t>Master’s program in European Union Studies</a:t>
            </a:r>
            <a:endParaRPr sz="22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C4587"/>
                </a:solidFill>
              </a:rPr>
              <a:t>K-14 resources</a:t>
            </a:r>
            <a:r>
              <a:rPr lang="en" sz="2200">
                <a:solidFill>
                  <a:srgbClr val="1C4587"/>
                </a:solidFill>
              </a:rPr>
              <a:t>: https://europe.illinois.edu/outreach/k-14-opportunities</a:t>
            </a:r>
            <a:endParaRPr sz="22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</p:txBody>
      </p:sp>
      <p:pic>
        <p:nvPicPr>
          <p:cNvPr id="654" name="Google Shape;654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00" y="152000"/>
            <a:ext cx="2833450" cy="199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66551" y="2402975"/>
            <a:ext cx="2833450" cy="18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13000" y="4533426"/>
            <a:ext cx="2833450" cy="2122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66551" y="198224"/>
            <a:ext cx="2833450" cy="1897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06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What is ORIAS?</a:t>
            </a:r>
            <a:endParaRPr/>
          </a:p>
        </p:txBody>
      </p:sp>
      <p:pic>
        <p:nvPicPr>
          <p:cNvPr id="664" name="Google Shape;664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7850" y="2873182"/>
            <a:ext cx="2795800" cy="224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5764" y="2871163"/>
            <a:ext cx="2795800" cy="224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695" y="596200"/>
            <a:ext cx="2605929" cy="197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26738" y="596197"/>
            <a:ext cx="2458028" cy="197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3626" y="2019300"/>
            <a:ext cx="3077202" cy="349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07"/>
          <p:cNvSpPr txBox="1"/>
          <p:nvPr>
            <p:ph type="title"/>
          </p:nvPr>
        </p:nvSpPr>
        <p:spPr>
          <a:xfrm>
            <a:off x="415496" y="791156"/>
            <a:ext cx="113580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1C4587"/>
                </a:solidFill>
                <a:highlight>
                  <a:srgbClr val="FFFFFF"/>
                </a:highlight>
              </a:rPr>
              <a:t>UC Berkeley Professional Development Providers (UCBPDP)</a:t>
            </a:r>
            <a:endParaRPr sz="2400">
              <a:solidFill>
                <a:srgbClr val="1C4587"/>
              </a:solidFill>
              <a:highlight>
                <a:srgbClr val="FFFFFF"/>
              </a:highlight>
            </a:endParaRPr>
          </a:p>
        </p:txBody>
      </p:sp>
      <p:sp>
        <p:nvSpPr>
          <p:cNvPr id="675" name="Google Shape;675;p107"/>
          <p:cNvSpPr txBox="1"/>
          <p:nvPr>
            <p:ph idx="1" type="body"/>
          </p:nvPr>
        </p:nvSpPr>
        <p:spPr>
          <a:xfrm>
            <a:off x="567200" y="1444075"/>
            <a:ext cx="10564500" cy="28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Collaborative of 13 programs from across UC Berkeley providing PD for PK12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n">
                <a:solidFill>
                  <a:srgbClr val="1C4587"/>
                </a:solidFill>
              </a:rPr>
              <a:t>Committed to providing evidence-based PD for educators that supports deeper learning and continuous improvement</a:t>
            </a:r>
            <a:endParaRPr>
              <a:solidFill>
                <a:srgbClr val="1C4587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b="1" lang="en" sz="1600">
                <a:solidFill>
                  <a:srgbClr val="1C4587"/>
                </a:solidFill>
              </a:rPr>
              <a:t>UCBPDP Website: </a:t>
            </a:r>
            <a:r>
              <a:rPr lang="en" sz="1600">
                <a:solidFill>
                  <a:srgbClr val="1C4587"/>
                </a:solidFill>
                <a:highlight>
                  <a:schemeClr val="lt1"/>
                </a:highlight>
              </a:rPr>
              <a:t>http://bit.ly/BerkeleyPDP</a:t>
            </a:r>
            <a:endParaRPr b="1" sz="1600">
              <a:solidFill>
                <a:srgbClr val="1C4587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b="1" lang="en" sz="1600">
                <a:solidFill>
                  <a:srgbClr val="1C4587"/>
                </a:solidFill>
              </a:rPr>
              <a:t>UCBPDP Calendar: </a:t>
            </a:r>
            <a:r>
              <a:rPr lang="en" sz="1600" u="sng">
                <a:solidFill>
                  <a:srgbClr val="1C4587"/>
                </a:solidFill>
                <a:hlinkClick r:id="rId3"/>
              </a:rPr>
              <a:t>bit.ly/ucbpdp-calendar</a:t>
            </a:r>
            <a:r>
              <a:rPr lang="en" sz="1600">
                <a:solidFill>
                  <a:srgbClr val="1C4587"/>
                </a:solidFill>
              </a:rPr>
              <a:t>  </a:t>
            </a:r>
            <a:endParaRPr b="1" sz="1600">
              <a:solidFill>
                <a:srgbClr val="1C4587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b="1" lang="en" sz="1600">
                <a:solidFill>
                  <a:srgbClr val="1C4587"/>
                </a:solidFill>
              </a:rPr>
              <a:t>UCBPDP Recordings and Resources:</a:t>
            </a:r>
            <a:r>
              <a:rPr lang="en" sz="1600">
                <a:solidFill>
                  <a:srgbClr val="1C4587"/>
                </a:solidFill>
              </a:rPr>
              <a:t> </a:t>
            </a:r>
            <a:r>
              <a:rPr b="1" lang="en" sz="160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" sz="1600">
                <a:solidFill>
                  <a:srgbClr val="1C4587"/>
                </a:solidFill>
                <a:highlight>
                  <a:schemeClr val="lt1"/>
                </a:highlight>
              </a:rPr>
              <a:t>https://tinyurl.com/PDP-webinar-recording</a:t>
            </a:r>
            <a:endParaRPr sz="1600">
              <a:solidFill>
                <a:srgbClr val="1C4587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1C4587"/>
              </a:buClr>
              <a:buSzPts val="1800"/>
              <a:buChar char="●"/>
            </a:pPr>
            <a:r>
              <a:rPr b="1" lang="en" sz="1600">
                <a:solidFill>
                  <a:srgbClr val="1C4587"/>
                </a:solidFill>
              </a:rPr>
              <a:t>Covid19 Resources for Educators: </a:t>
            </a:r>
            <a:r>
              <a:rPr lang="en" sz="1600">
                <a:solidFill>
                  <a:srgbClr val="1C4587"/>
                </a:solidFill>
                <a:highlight>
                  <a:schemeClr val="lt1"/>
                </a:highlight>
              </a:rPr>
              <a:t>https://tinyurl.com/ucb-covid-resources</a:t>
            </a:r>
            <a:endParaRPr>
              <a:solidFill>
                <a:srgbClr val="1C4587"/>
              </a:solidFill>
            </a:endParaRPr>
          </a:p>
        </p:txBody>
      </p:sp>
      <p:pic>
        <p:nvPicPr>
          <p:cNvPr id="676" name="Google Shape;676;p10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9198" y="2361726"/>
            <a:ext cx="2829925" cy="18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107"/>
          <p:cNvSpPr txBox="1"/>
          <p:nvPr/>
        </p:nvSpPr>
        <p:spPr>
          <a:xfrm>
            <a:off x="9170505" y="6241667"/>
            <a:ext cx="26028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678" name="Google Shape;678;p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8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What is the TED Program?</a:t>
            </a:r>
            <a:endParaRPr/>
          </a:p>
        </p:txBody>
      </p:sp>
      <p:sp>
        <p:nvSpPr>
          <p:cNvPr id="684" name="Google Shape;684;p108"/>
          <p:cNvSpPr txBox="1"/>
          <p:nvPr>
            <p:ph idx="1" type="body"/>
          </p:nvPr>
        </p:nvSpPr>
        <p:spPr>
          <a:xfrm>
            <a:off x="576950" y="879475"/>
            <a:ext cx="11146800" cy="54759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The Transatlantic Educators Dialogue (TED) Program was founded in 2010 and brings together educators in the United States of America and the European Union for shared exploration and examination of a variety of educational topics, such as immigration, religion in education, active teaching methods and issues related to identity and difference.</a:t>
            </a:r>
            <a:b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</a:br>
            <a:endParaRPr>
              <a:solidFill>
                <a:srgbClr val="0B5394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K-12 teachers come from a wide variety of </a:t>
            </a: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teaching</a:t>
            </a: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 contexts throughout the US and Europe</a:t>
            </a:r>
            <a:b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</a:br>
            <a:endParaRPr>
              <a:solidFill>
                <a:srgbClr val="0B5394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Throughout the Spring (February-May), participants meet weekly online (Noon Chicago time) on Sundays to discuss specific thematic topics, with groups of 5-6 educators assigned to lead discussion and present </a:t>
            </a: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their</a:t>
            </a: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 perspectives each week.</a:t>
            </a:r>
            <a:b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</a:br>
            <a:endParaRPr>
              <a:solidFill>
                <a:srgbClr val="0B5394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Participants are encouraged to participate in a discussion board and develop </a:t>
            </a: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their</a:t>
            </a:r>
            <a: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  <a:t> own collaborations and projects.</a:t>
            </a:r>
            <a:br>
              <a:rPr lang="en">
                <a:solidFill>
                  <a:srgbClr val="0B5394"/>
                </a:solidFill>
                <a:highlight>
                  <a:srgbClr val="FFFFFF"/>
                </a:highlight>
              </a:rPr>
            </a:br>
            <a:endParaRPr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https://europe.illinois.edu/outreach/k-14-opportunities/transatlantic-educators-dialogue-program-ted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685" name="Google Shape;685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09"/>
          <p:cNvSpPr txBox="1"/>
          <p:nvPr>
            <p:ph type="title"/>
          </p:nvPr>
        </p:nvSpPr>
        <p:spPr>
          <a:xfrm>
            <a:off x="415496" y="253600"/>
            <a:ext cx="11358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What is the TED Program?</a:t>
            </a:r>
            <a:endParaRPr/>
          </a:p>
        </p:txBody>
      </p:sp>
      <p:pic>
        <p:nvPicPr>
          <p:cNvPr id="691" name="Google Shape;691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588" y="6052650"/>
            <a:ext cx="3465469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750" y="900550"/>
            <a:ext cx="7945776" cy="494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Allppt-Diagram-Theme-Color-0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57687C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Berlin">
  <a:themeElements>
    <a:clrScheme name="Violet II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